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6699"/>
    <a:srgbClr val="339933"/>
    <a:srgbClr val="00CC00"/>
    <a:srgbClr val="002060"/>
    <a:srgbClr val="9DC3E6"/>
    <a:srgbClr val="DEEBF7"/>
    <a:srgbClr val="CCECFF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57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97F8E4B-1303-48FC-91B5-460D942F7506}"/>
              </a:ext>
            </a:extLst>
          </p:cNvPr>
          <p:cNvGrpSpPr/>
          <p:nvPr/>
        </p:nvGrpSpPr>
        <p:grpSpPr>
          <a:xfrm>
            <a:off x="362490" y="953725"/>
            <a:ext cx="9181020" cy="5040560"/>
            <a:chOff x="362490" y="998730"/>
            <a:chExt cx="9181020" cy="5040560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A0FAB40-6028-41A5-BBD9-E93E51753D61}"/>
                </a:ext>
              </a:extLst>
            </p:cNvPr>
            <p:cNvSpPr/>
            <p:nvPr/>
          </p:nvSpPr>
          <p:spPr bwMode="auto">
            <a:xfrm>
              <a:off x="362490" y="998730"/>
              <a:ext cx="9181020" cy="5040560"/>
            </a:xfrm>
            <a:prstGeom prst="rect">
              <a:avLst/>
            </a:prstGeom>
            <a:pattFill prst="dkHorz">
              <a:fgClr>
                <a:srgbClr val="00CC00"/>
              </a:fgClr>
              <a:bgClr>
                <a:srgbClr val="339933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A88DA7C-5EEA-45A8-8EDF-82197CA7BBDF}"/>
                </a:ext>
              </a:extLst>
            </p:cNvPr>
            <p:cNvSpPr/>
            <p:nvPr/>
          </p:nvSpPr>
          <p:spPr bwMode="auto">
            <a:xfrm>
              <a:off x="640848" y="1507040"/>
              <a:ext cx="8608564" cy="4007068"/>
            </a:xfrm>
            <a:custGeom>
              <a:avLst/>
              <a:gdLst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66544 w 8608564"/>
                <a:gd name="connsiteY4" fmla="*/ 3519388 h 4007068"/>
                <a:gd name="connsiteX5" fmla="*/ 66544 w 8608564"/>
                <a:gd name="connsiteY5" fmla="*/ 3943566 h 4007068"/>
                <a:gd name="connsiteX6" fmla="*/ 4280401 w 8608564"/>
                <a:gd name="connsiteY6" fmla="*/ 3943566 h 4007068"/>
                <a:gd name="connsiteX7" fmla="*/ 4280401 w 8608564"/>
                <a:gd name="connsiteY7" fmla="*/ 3519388 h 4007068"/>
                <a:gd name="connsiteX8" fmla="*/ 4343903 w 8608564"/>
                <a:gd name="connsiteY8" fmla="*/ 2041108 h 4007068"/>
                <a:gd name="connsiteX9" fmla="*/ 4343903 w 8608564"/>
                <a:gd name="connsiteY9" fmla="*/ 3455886 h 4007068"/>
                <a:gd name="connsiteX10" fmla="*/ 6584181 w 8608564"/>
                <a:gd name="connsiteY10" fmla="*/ 3455886 h 4007068"/>
                <a:gd name="connsiteX11" fmla="*/ 6584181 w 8608564"/>
                <a:gd name="connsiteY11" fmla="*/ 2041108 h 4007068"/>
                <a:gd name="connsiteX12" fmla="*/ 2024883 w 8608564"/>
                <a:gd name="connsiteY12" fmla="*/ 2041108 h 4007068"/>
                <a:gd name="connsiteX13" fmla="*/ 2024883 w 8608564"/>
                <a:gd name="connsiteY13" fmla="*/ 3455886 h 4007068"/>
                <a:gd name="connsiteX14" fmla="*/ 4280401 w 8608564"/>
                <a:gd name="connsiteY14" fmla="*/ 3455886 h 4007068"/>
                <a:gd name="connsiteX15" fmla="*/ 4280401 w 8608564"/>
                <a:gd name="connsiteY15" fmla="*/ 2041108 h 4007068"/>
                <a:gd name="connsiteX16" fmla="*/ 6647683 w 8608564"/>
                <a:gd name="connsiteY16" fmla="*/ 555208 h 4007068"/>
                <a:gd name="connsiteX17" fmla="*/ 6647683 w 8608564"/>
                <a:gd name="connsiteY17" fmla="*/ 3455886 h 4007068"/>
                <a:gd name="connsiteX18" fmla="*/ 8545061 w 8608564"/>
                <a:gd name="connsiteY18" fmla="*/ 3455886 h 4007068"/>
                <a:gd name="connsiteX19" fmla="*/ 8545061 w 8608564"/>
                <a:gd name="connsiteY19" fmla="*/ 555208 h 4007068"/>
                <a:gd name="connsiteX20" fmla="*/ 4343903 w 8608564"/>
                <a:gd name="connsiteY20" fmla="*/ 555208 h 4007068"/>
                <a:gd name="connsiteX21" fmla="*/ 4343903 w 8608564"/>
                <a:gd name="connsiteY21" fmla="*/ 1977606 h 4007068"/>
                <a:gd name="connsiteX22" fmla="*/ 6584181 w 8608564"/>
                <a:gd name="connsiteY22" fmla="*/ 1977606 h 4007068"/>
                <a:gd name="connsiteX23" fmla="*/ 6584181 w 8608564"/>
                <a:gd name="connsiteY23" fmla="*/ 555208 h 4007068"/>
                <a:gd name="connsiteX24" fmla="*/ 2024883 w 8608564"/>
                <a:gd name="connsiteY24" fmla="*/ 555208 h 4007068"/>
                <a:gd name="connsiteX25" fmla="*/ 2024883 w 8608564"/>
                <a:gd name="connsiteY25" fmla="*/ 1977606 h 4007068"/>
                <a:gd name="connsiteX26" fmla="*/ 4280401 w 8608564"/>
                <a:gd name="connsiteY26" fmla="*/ 1977606 h 4007068"/>
                <a:gd name="connsiteX27" fmla="*/ 4280401 w 8608564"/>
                <a:gd name="connsiteY27" fmla="*/ 555208 h 4007068"/>
                <a:gd name="connsiteX28" fmla="*/ 66544 w 8608564"/>
                <a:gd name="connsiteY28" fmla="*/ 555208 h 4007068"/>
                <a:gd name="connsiteX29" fmla="*/ 66544 w 8608564"/>
                <a:gd name="connsiteY29" fmla="*/ 3455886 h 4007068"/>
                <a:gd name="connsiteX30" fmla="*/ 1961381 w 8608564"/>
                <a:gd name="connsiteY30" fmla="*/ 3455886 h 4007068"/>
                <a:gd name="connsiteX31" fmla="*/ 1961381 w 8608564"/>
                <a:gd name="connsiteY31" fmla="*/ 555208 h 4007068"/>
                <a:gd name="connsiteX32" fmla="*/ 4343903 w 8608564"/>
                <a:gd name="connsiteY32" fmla="*/ 63502 h 4007068"/>
                <a:gd name="connsiteX33" fmla="*/ 4343903 w 8608564"/>
                <a:gd name="connsiteY33" fmla="*/ 491706 h 4007068"/>
                <a:gd name="connsiteX34" fmla="*/ 8545061 w 8608564"/>
                <a:gd name="connsiteY34" fmla="*/ 491706 h 4007068"/>
                <a:gd name="connsiteX35" fmla="*/ 8545061 w 8608564"/>
                <a:gd name="connsiteY35" fmla="*/ 63502 h 4007068"/>
                <a:gd name="connsiteX36" fmla="*/ 66544 w 8608564"/>
                <a:gd name="connsiteY36" fmla="*/ 63502 h 4007068"/>
                <a:gd name="connsiteX37" fmla="*/ 66544 w 8608564"/>
                <a:gd name="connsiteY37" fmla="*/ 491706 h 4007068"/>
                <a:gd name="connsiteX38" fmla="*/ 4280401 w 8608564"/>
                <a:gd name="connsiteY38" fmla="*/ 491706 h 4007068"/>
                <a:gd name="connsiteX39" fmla="*/ 4280401 w 8608564"/>
                <a:gd name="connsiteY39" fmla="*/ 63502 h 4007068"/>
                <a:gd name="connsiteX40" fmla="*/ 1 w 8608564"/>
                <a:gd name="connsiteY40" fmla="*/ 0 h 4007068"/>
                <a:gd name="connsiteX41" fmla="*/ 8608564 w 8608564"/>
                <a:gd name="connsiteY41" fmla="*/ 0 h 4007068"/>
                <a:gd name="connsiteX42" fmla="*/ 8608564 w 8608564"/>
                <a:gd name="connsiteY42" fmla="*/ 63502 h 4007068"/>
                <a:gd name="connsiteX43" fmla="*/ 8608563 w 8608564"/>
                <a:gd name="connsiteY43" fmla="*/ 63502 h 4007068"/>
                <a:gd name="connsiteX44" fmla="*/ 8608563 w 8608564"/>
                <a:gd name="connsiteY44" fmla="*/ 3943566 h 4007068"/>
                <a:gd name="connsiteX45" fmla="*/ 8608564 w 8608564"/>
                <a:gd name="connsiteY45" fmla="*/ 3943566 h 4007068"/>
                <a:gd name="connsiteX46" fmla="*/ 8608564 w 8608564"/>
                <a:gd name="connsiteY46" fmla="*/ 4007068 h 4007068"/>
                <a:gd name="connsiteX47" fmla="*/ 0 w 8608564"/>
                <a:gd name="connsiteY47" fmla="*/ 4007068 h 4007068"/>
                <a:gd name="connsiteX48" fmla="*/ 0 w 8608564"/>
                <a:gd name="connsiteY48" fmla="*/ 3943566 h 4007068"/>
                <a:gd name="connsiteX49" fmla="*/ 3042 w 8608564"/>
                <a:gd name="connsiteY49" fmla="*/ 3943566 h 4007068"/>
                <a:gd name="connsiteX50" fmla="*/ 3042 w 8608564"/>
                <a:gd name="connsiteY50" fmla="*/ 63502 h 4007068"/>
                <a:gd name="connsiteX51" fmla="*/ 1 w 8608564"/>
                <a:gd name="connsiteY51" fmla="*/ 63502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0 w 8608564"/>
                <a:gd name="connsiteY58" fmla="*/ 3943566 h 4007068"/>
                <a:gd name="connsiteX59" fmla="*/ 3042 w 8608564"/>
                <a:gd name="connsiteY59" fmla="*/ 3943566 h 4007068"/>
                <a:gd name="connsiteX60" fmla="*/ 3042 w 8608564"/>
                <a:gd name="connsiteY60" fmla="*/ 63502 h 4007068"/>
                <a:gd name="connsiteX61" fmla="*/ 1 w 8608564"/>
                <a:gd name="connsiteY61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0 w 8608564"/>
                <a:gd name="connsiteY58" fmla="*/ 3943566 h 4007068"/>
                <a:gd name="connsiteX59" fmla="*/ 3042 w 8608564"/>
                <a:gd name="connsiteY59" fmla="*/ 3943566 h 4007068"/>
                <a:gd name="connsiteX60" fmla="*/ 1 w 8608564"/>
                <a:gd name="connsiteY60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0 w 8608564"/>
                <a:gd name="connsiteY58" fmla="*/ 3943566 h 4007068"/>
                <a:gd name="connsiteX59" fmla="*/ 1 w 8608564"/>
                <a:gd name="connsiteY59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1 w 8608564"/>
                <a:gd name="connsiteY58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4007068 h 4007068"/>
                <a:gd name="connsiteX56" fmla="*/ 0 w 8608564"/>
                <a:gd name="connsiteY56" fmla="*/ 4007068 h 4007068"/>
                <a:gd name="connsiteX57" fmla="*/ 1 w 8608564"/>
                <a:gd name="connsiteY57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4 w 8608564"/>
                <a:gd name="connsiteY54" fmla="*/ 4007068 h 4007068"/>
                <a:gd name="connsiteX55" fmla="*/ 0 w 8608564"/>
                <a:gd name="connsiteY55" fmla="*/ 4007068 h 4007068"/>
                <a:gd name="connsiteX56" fmla="*/ 1 w 8608564"/>
                <a:gd name="connsiteY56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4 w 8608564"/>
                <a:gd name="connsiteY53" fmla="*/ 4007068 h 4007068"/>
                <a:gd name="connsiteX54" fmla="*/ 0 w 8608564"/>
                <a:gd name="connsiteY54" fmla="*/ 4007068 h 4007068"/>
                <a:gd name="connsiteX55" fmla="*/ 1 w 8608564"/>
                <a:gd name="connsiteY55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4007068 h 4007068"/>
                <a:gd name="connsiteX53" fmla="*/ 0 w 8608564"/>
                <a:gd name="connsiteY53" fmla="*/ 4007068 h 4007068"/>
                <a:gd name="connsiteX54" fmla="*/ 1 w 8608564"/>
                <a:gd name="connsiteY54" fmla="*/ 0 h 400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8608564" h="4007068">
                  <a:moveTo>
                    <a:pt x="4343903" y="3519388"/>
                  </a:moveTo>
                  <a:lnTo>
                    <a:pt x="4343903" y="3943566"/>
                  </a:lnTo>
                  <a:lnTo>
                    <a:pt x="8545061" y="3943566"/>
                  </a:lnTo>
                  <a:lnTo>
                    <a:pt x="8545061" y="3519388"/>
                  </a:lnTo>
                  <a:lnTo>
                    <a:pt x="4343903" y="3519388"/>
                  </a:lnTo>
                  <a:close/>
                  <a:moveTo>
                    <a:pt x="66544" y="3519388"/>
                  </a:moveTo>
                  <a:lnTo>
                    <a:pt x="66544" y="3943566"/>
                  </a:lnTo>
                  <a:lnTo>
                    <a:pt x="4280401" y="3943566"/>
                  </a:lnTo>
                  <a:lnTo>
                    <a:pt x="4280401" y="3519388"/>
                  </a:lnTo>
                  <a:lnTo>
                    <a:pt x="66544" y="3519388"/>
                  </a:lnTo>
                  <a:close/>
                  <a:moveTo>
                    <a:pt x="4343903" y="2041108"/>
                  </a:moveTo>
                  <a:lnTo>
                    <a:pt x="4343903" y="3455886"/>
                  </a:lnTo>
                  <a:lnTo>
                    <a:pt x="6584181" y="3455886"/>
                  </a:lnTo>
                  <a:lnTo>
                    <a:pt x="6584181" y="2041108"/>
                  </a:lnTo>
                  <a:lnTo>
                    <a:pt x="4343903" y="2041108"/>
                  </a:lnTo>
                  <a:close/>
                  <a:moveTo>
                    <a:pt x="2024883" y="2041108"/>
                  </a:moveTo>
                  <a:lnTo>
                    <a:pt x="2024883" y="3455886"/>
                  </a:lnTo>
                  <a:lnTo>
                    <a:pt x="4280401" y="3455886"/>
                  </a:lnTo>
                  <a:lnTo>
                    <a:pt x="4280401" y="2041108"/>
                  </a:lnTo>
                  <a:lnTo>
                    <a:pt x="2024883" y="2041108"/>
                  </a:lnTo>
                  <a:close/>
                  <a:moveTo>
                    <a:pt x="6647683" y="555208"/>
                  </a:moveTo>
                  <a:lnTo>
                    <a:pt x="6647683" y="3455886"/>
                  </a:lnTo>
                  <a:lnTo>
                    <a:pt x="8545061" y="3455886"/>
                  </a:lnTo>
                  <a:lnTo>
                    <a:pt x="8545061" y="555208"/>
                  </a:lnTo>
                  <a:lnTo>
                    <a:pt x="6647683" y="555208"/>
                  </a:lnTo>
                  <a:close/>
                  <a:moveTo>
                    <a:pt x="4343903" y="555208"/>
                  </a:moveTo>
                  <a:lnTo>
                    <a:pt x="4343903" y="1977606"/>
                  </a:lnTo>
                  <a:lnTo>
                    <a:pt x="6584181" y="1977606"/>
                  </a:lnTo>
                  <a:lnTo>
                    <a:pt x="6584181" y="555208"/>
                  </a:lnTo>
                  <a:lnTo>
                    <a:pt x="4343903" y="555208"/>
                  </a:lnTo>
                  <a:close/>
                  <a:moveTo>
                    <a:pt x="2024883" y="555208"/>
                  </a:moveTo>
                  <a:lnTo>
                    <a:pt x="2024883" y="1977606"/>
                  </a:lnTo>
                  <a:lnTo>
                    <a:pt x="4280401" y="1977606"/>
                  </a:lnTo>
                  <a:lnTo>
                    <a:pt x="4280401" y="555208"/>
                  </a:lnTo>
                  <a:lnTo>
                    <a:pt x="2024883" y="555208"/>
                  </a:lnTo>
                  <a:close/>
                  <a:moveTo>
                    <a:pt x="66544" y="555208"/>
                  </a:moveTo>
                  <a:lnTo>
                    <a:pt x="66544" y="3455886"/>
                  </a:lnTo>
                  <a:lnTo>
                    <a:pt x="1961381" y="3455886"/>
                  </a:lnTo>
                  <a:lnTo>
                    <a:pt x="1961381" y="555208"/>
                  </a:lnTo>
                  <a:lnTo>
                    <a:pt x="66544" y="555208"/>
                  </a:lnTo>
                  <a:close/>
                  <a:moveTo>
                    <a:pt x="4343903" y="63502"/>
                  </a:moveTo>
                  <a:lnTo>
                    <a:pt x="4343903" y="491706"/>
                  </a:lnTo>
                  <a:lnTo>
                    <a:pt x="8545061" y="491706"/>
                  </a:lnTo>
                  <a:lnTo>
                    <a:pt x="8545061" y="63502"/>
                  </a:lnTo>
                  <a:lnTo>
                    <a:pt x="4343903" y="63502"/>
                  </a:lnTo>
                  <a:close/>
                  <a:moveTo>
                    <a:pt x="66544" y="63502"/>
                  </a:moveTo>
                  <a:lnTo>
                    <a:pt x="66544" y="491706"/>
                  </a:lnTo>
                  <a:lnTo>
                    <a:pt x="4280401" y="491706"/>
                  </a:lnTo>
                  <a:lnTo>
                    <a:pt x="4280401" y="63502"/>
                  </a:lnTo>
                  <a:lnTo>
                    <a:pt x="66544" y="63502"/>
                  </a:lnTo>
                  <a:close/>
                  <a:moveTo>
                    <a:pt x="1" y="0"/>
                  </a:moveTo>
                  <a:lnTo>
                    <a:pt x="8608564" y="0"/>
                  </a:lnTo>
                  <a:lnTo>
                    <a:pt x="8608564" y="4007068"/>
                  </a:lnTo>
                  <a:lnTo>
                    <a:pt x="0" y="4007068"/>
                  </a:lnTo>
                  <a:cubicBezTo>
                    <a:pt x="0" y="2671379"/>
                    <a:pt x="1" y="1335689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8D23B59A-DD84-4670-A474-E93952CC2232}"/>
                </a:ext>
              </a:extLst>
            </p:cNvPr>
            <p:cNvSpPr/>
            <p:nvPr/>
          </p:nvSpPr>
          <p:spPr bwMode="auto">
            <a:xfrm>
              <a:off x="4862990" y="1162875"/>
              <a:ext cx="180020" cy="1800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12B6174A-F1F9-4A23-9CF5-CFF870730D4F}"/>
                </a:ext>
              </a:extLst>
            </p:cNvPr>
            <p:cNvSpPr/>
            <p:nvPr/>
          </p:nvSpPr>
          <p:spPr bwMode="auto">
            <a:xfrm>
              <a:off x="4862990" y="5657237"/>
              <a:ext cx="180020" cy="1800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101987-BD3D-447C-93AC-3B0154395D1E}"/>
              </a:ext>
            </a:extLst>
          </p:cNvPr>
          <p:cNvGrpSpPr/>
          <p:nvPr/>
        </p:nvGrpSpPr>
        <p:grpSpPr>
          <a:xfrm>
            <a:off x="640848" y="1117870"/>
            <a:ext cx="8608564" cy="4674382"/>
            <a:chOff x="640848" y="1162875"/>
            <a:chExt cx="8608564" cy="4674382"/>
          </a:xfrm>
          <a:solidFill>
            <a:schemeClr val="tx1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117994D-61AE-418E-BFF8-505AAECA7EEA}"/>
                </a:ext>
              </a:extLst>
            </p:cNvPr>
            <p:cNvSpPr/>
            <p:nvPr/>
          </p:nvSpPr>
          <p:spPr bwMode="auto">
            <a:xfrm>
              <a:off x="640848" y="1507040"/>
              <a:ext cx="8608564" cy="4007068"/>
            </a:xfrm>
            <a:custGeom>
              <a:avLst/>
              <a:gdLst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66544 w 8608564"/>
                <a:gd name="connsiteY4" fmla="*/ 3519388 h 4007068"/>
                <a:gd name="connsiteX5" fmla="*/ 66544 w 8608564"/>
                <a:gd name="connsiteY5" fmla="*/ 3943566 h 4007068"/>
                <a:gd name="connsiteX6" fmla="*/ 4280401 w 8608564"/>
                <a:gd name="connsiteY6" fmla="*/ 3943566 h 4007068"/>
                <a:gd name="connsiteX7" fmla="*/ 4280401 w 8608564"/>
                <a:gd name="connsiteY7" fmla="*/ 3519388 h 4007068"/>
                <a:gd name="connsiteX8" fmla="*/ 4343903 w 8608564"/>
                <a:gd name="connsiteY8" fmla="*/ 2041108 h 4007068"/>
                <a:gd name="connsiteX9" fmla="*/ 4343903 w 8608564"/>
                <a:gd name="connsiteY9" fmla="*/ 3455886 h 4007068"/>
                <a:gd name="connsiteX10" fmla="*/ 6584181 w 8608564"/>
                <a:gd name="connsiteY10" fmla="*/ 3455886 h 4007068"/>
                <a:gd name="connsiteX11" fmla="*/ 6584181 w 8608564"/>
                <a:gd name="connsiteY11" fmla="*/ 2041108 h 4007068"/>
                <a:gd name="connsiteX12" fmla="*/ 2024883 w 8608564"/>
                <a:gd name="connsiteY12" fmla="*/ 2041108 h 4007068"/>
                <a:gd name="connsiteX13" fmla="*/ 2024883 w 8608564"/>
                <a:gd name="connsiteY13" fmla="*/ 3455886 h 4007068"/>
                <a:gd name="connsiteX14" fmla="*/ 4280401 w 8608564"/>
                <a:gd name="connsiteY14" fmla="*/ 3455886 h 4007068"/>
                <a:gd name="connsiteX15" fmla="*/ 4280401 w 8608564"/>
                <a:gd name="connsiteY15" fmla="*/ 2041108 h 4007068"/>
                <a:gd name="connsiteX16" fmla="*/ 6647683 w 8608564"/>
                <a:gd name="connsiteY16" fmla="*/ 555208 h 4007068"/>
                <a:gd name="connsiteX17" fmla="*/ 6647683 w 8608564"/>
                <a:gd name="connsiteY17" fmla="*/ 3455886 h 4007068"/>
                <a:gd name="connsiteX18" fmla="*/ 8545061 w 8608564"/>
                <a:gd name="connsiteY18" fmla="*/ 3455886 h 4007068"/>
                <a:gd name="connsiteX19" fmla="*/ 8545061 w 8608564"/>
                <a:gd name="connsiteY19" fmla="*/ 555208 h 4007068"/>
                <a:gd name="connsiteX20" fmla="*/ 4343903 w 8608564"/>
                <a:gd name="connsiteY20" fmla="*/ 555208 h 4007068"/>
                <a:gd name="connsiteX21" fmla="*/ 4343903 w 8608564"/>
                <a:gd name="connsiteY21" fmla="*/ 1977606 h 4007068"/>
                <a:gd name="connsiteX22" fmla="*/ 6584181 w 8608564"/>
                <a:gd name="connsiteY22" fmla="*/ 1977606 h 4007068"/>
                <a:gd name="connsiteX23" fmla="*/ 6584181 w 8608564"/>
                <a:gd name="connsiteY23" fmla="*/ 555208 h 4007068"/>
                <a:gd name="connsiteX24" fmla="*/ 2024883 w 8608564"/>
                <a:gd name="connsiteY24" fmla="*/ 555208 h 4007068"/>
                <a:gd name="connsiteX25" fmla="*/ 2024883 w 8608564"/>
                <a:gd name="connsiteY25" fmla="*/ 1977606 h 4007068"/>
                <a:gd name="connsiteX26" fmla="*/ 4280401 w 8608564"/>
                <a:gd name="connsiteY26" fmla="*/ 1977606 h 4007068"/>
                <a:gd name="connsiteX27" fmla="*/ 4280401 w 8608564"/>
                <a:gd name="connsiteY27" fmla="*/ 555208 h 4007068"/>
                <a:gd name="connsiteX28" fmla="*/ 66544 w 8608564"/>
                <a:gd name="connsiteY28" fmla="*/ 555208 h 4007068"/>
                <a:gd name="connsiteX29" fmla="*/ 66544 w 8608564"/>
                <a:gd name="connsiteY29" fmla="*/ 3455886 h 4007068"/>
                <a:gd name="connsiteX30" fmla="*/ 1961381 w 8608564"/>
                <a:gd name="connsiteY30" fmla="*/ 3455886 h 4007068"/>
                <a:gd name="connsiteX31" fmla="*/ 1961381 w 8608564"/>
                <a:gd name="connsiteY31" fmla="*/ 555208 h 4007068"/>
                <a:gd name="connsiteX32" fmla="*/ 4343903 w 8608564"/>
                <a:gd name="connsiteY32" fmla="*/ 63502 h 4007068"/>
                <a:gd name="connsiteX33" fmla="*/ 4343903 w 8608564"/>
                <a:gd name="connsiteY33" fmla="*/ 491706 h 4007068"/>
                <a:gd name="connsiteX34" fmla="*/ 8545061 w 8608564"/>
                <a:gd name="connsiteY34" fmla="*/ 491706 h 4007068"/>
                <a:gd name="connsiteX35" fmla="*/ 8545061 w 8608564"/>
                <a:gd name="connsiteY35" fmla="*/ 63502 h 4007068"/>
                <a:gd name="connsiteX36" fmla="*/ 66544 w 8608564"/>
                <a:gd name="connsiteY36" fmla="*/ 63502 h 4007068"/>
                <a:gd name="connsiteX37" fmla="*/ 66544 w 8608564"/>
                <a:gd name="connsiteY37" fmla="*/ 491706 h 4007068"/>
                <a:gd name="connsiteX38" fmla="*/ 4280401 w 8608564"/>
                <a:gd name="connsiteY38" fmla="*/ 491706 h 4007068"/>
                <a:gd name="connsiteX39" fmla="*/ 4280401 w 8608564"/>
                <a:gd name="connsiteY39" fmla="*/ 63502 h 4007068"/>
                <a:gd name="connsiteX40" fmla="*/ 1 w 8608564"/>
                <a:gd name="connsiteY40" fmla="*/ 0 h 4007068"/>
                <a:gd name="connsiteX41" fmla="*/ 8608564 w 8608564"/>
                <a:gd name="connsiteY41" fmla="*/ 0 h 4007068"/>
                <a:gd name="connsiteX42" fmla="*/ 8608564 w 8608564"/>
                <a:gd name="connsiteY42" fmla="*/ 63502 h 4007068"/>
                <a:gd name="connsiteX43" fmla="*/ 8608563 w 8608564"/>
                <a:gd name="connsiteY43" fmla="*/ 63502 h 4007068"/>
                <a:gd name="connsiteX44" fmla="*/ 8608563 w 8608564"/>
                <a:gd name="connsiteY44" fmla="*/ 3943566 h 4007068"/>
                <a:gd name="connsiteX45" fmla="*/ 8608564 w 8608564"/>
                <a:gd name="connsiteY45" fmla="*/ 3943566 h 4007068"/>
                <a:gd name="connsiteX46" fmla="*/ 8608564 w 8608564"/>
                <a:gd name="connsiteY46" fmla="*/ 4007068 h 4007068"/>
                <a:gd name="connsiteX47" fmla="*/ 0 w 8608564"/>
                <a:gd name="connsiteY47" fmla="*/ 4007068 h 4007068"/>
                <a:gd name="connsiteX48" fmla="*/ 0 w 8608564"/>
                <a:gd name="connsiteY48" fmla="*/ 3943566 h 4007068"/>
                <a:gd name="connsiteX49" fmla="*/ 3042 w 8608564"/>
                <a:gd name="connsiteY49" fmla="*/ 3943566 h 4007068"/>
                <a:gd name="connsiteX50" fmla="*/ 3042 w 8608564"/>
                <a:gd name="connsiteY50" fmla="*/ 63502 h 4007068"/>
                <a:gd name="connsiteX51" fmla="*/ 1 w 8608564"/>
                <a:gd name="connsiteY51" fmla="*/ 63502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0 w 8608564"/>
                <a:gd name="connsiteY58" fmla="*/ 3943566 h 4007068"/>
                <a:gd name="connsiteX59" fmla="*/ 3042 w 8608564"/>
                <a:gd name="connsiteY59" fmla="*/ 3943566 h 4007068"/>
                <a:gd name="connsiteX60" fmla="*/ 3042 w 8608564"/>
                <a:gd name="connsiteY60" fmla="*/ 63502 h 4007068"/>
                <a:gd name="connsiteX61" fmla="*/ 1 w 8608564"/>
                <a:gd name="connsiteY61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0 w 8608564"/>
                <a:gd name="connsiteY58" fmla="*/ 3943566 h 4007068"/>
                <a:gd name="connsiteX59" fmla="*/ 3042 w 8608564"/>
                <a:gd name="connsiteY59" fmla="*/ 3943566 h 4007068"/>
                <a:gd name="connsiteX60" fmla="*/ 1 w 8608564"/>
                <a:gd name="connsiteY60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0 w 8608564"/>
                <a:gd name="connsiteY58" fmla="*/ 3943566 h 4007068"/>
                <a:gd name="connsiteX59" fmla="*/ 1 w 8608564"/>
                <a:gd name="connsiteY59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3943566 h 4007068"/>
                <a:gd name="connsiteX56" fmla="*/ 8608564 w 8608564"/>
                <a:gd name="connsiteY56" fmla="*/ 4007068 h 4007068"/>
                <a:gd name="connsiteX57" fmla="*/ 0 w 8608564"/>
                <a:gd name="connsiteY57" fmla="*/ 4007068 h 4007068"/>
                <a:gd name="connsiteX58" fmla="*/ 1 w 8608564"/>
                <a:gd name="connsiteY58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3 w 8608564"/>
                <a:gd name="connsiteY54" fmla="*/ 3943566 h 4007068"/>
                <a:gd name="connsiteX55" fmla="*/ 8608564 w 8608564"/>
                <a:gd name="connsiteY55" fmla="*/ 4007068 h 4007068"/>
                <a:gd name="connsiteX56" fmla="*/ 0 w 8608564"/>
                <a:gd name="connsiteY56" fmla="*/ 4007068 h 4007068"/>
                <a:gd name="connsiteX57" fmla="*/ 1 w 8608564"/>
                <a:gd name="connsiteY57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3 w 8608564"/>
                <a:gd name="connsiteY53" fmla="*/ 63502 h 4007068"/>
                <a:gd name="connsiteX54" fmla="*/ 8608564 w 8608564"/>
                <a:gd name="connsiteY54" fmla="*/ 4007068 h 4007068"/>
                <a:gd name="connsiteX55" fmla="*/ 0 w 8608564"/>
                <a:gd name="connsiteY55" fmla="*/ 4007068 h 4007068"/>
                <a:gd name="connsiteX56" fmla="*/ 1 w 8608564"/>
                <a:gd name="connsiteY56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63502 h 4007068"/>
                <a:gd name="connsiteX53" fmla="*/ 8608564 w 8608564"/>
                <a:gd name="connsiteY53" fmla="*/ 4007068 h 4007068"/>
                <a:gd name="connsiteX54" fmla="*/ 0 w 8608564"/>
                <a:gd name="connsiteY54" fmla="*/ 4007068 h 4007068"/>
                <a:gd name="connsiteX55" fmla="*/ 1 w 8608564"/>
                <a:gd name="connsiteY55" fmla="*/ 0 h 4007068"/>
                <a:gd name="connsiteX0" fmla="*/ 4343903 w 8608564"/>
                <a:gd name="connsiteY0" fmla="*/ 3519388 h 4007068"/>
                <a:gd name="connsiteX1" fmla="*/ 4343903 w 8608564"/>
                <a:gd name="connsiteY1" fmla="*/ 3943566 h 4007068"/>
                <a:gd name="connsiteX2" fmla="*/ 8545061 w 8608564"/>
                <a:gd name="connsiteY2" fmla="*/ 3943566 h 4007068"/>
                <a:gd name="connsiteX3" fmla="*/ 8545061 w 8608564"/>
                <a:gd name="connsiteY3" fmla="*/ 3519388 h 4007068"/>
                <a:gd name="connsiteX4" fmla="*/ 4343903 w 8608564"/>
                <a:gd name="connsiteY4" fmla="*/ 3519388 h 4007068"/>
                <a:gd name="connsiteX5" fmla="*/ 66544 w 8608564"/>
                <a:gd name="connsiteY5" fmla="*/ 3519388 h 4007068"/>
                <a:gd name="connsiteX6" fmla="*/ 66544 w 8608564"/>
                <a:gd name="connsiteY6" fmla="*/ 3943566 h 4007068"/>
                <a:gd name="connsiteX7" fmla="*/ 4280401 w 8608564"/>
                <a:gd name="connsiteY7" fmla="*/ 3943566 h 4007068"/>
                <a:gd name="connsiteX8" fmla="*/ 4280401 w 8608564"/>
                <a:gd name="connsiteY8" fmla="*/ 3519388 h 4007068"/>
                <a:gd name="connsiteX9" fmla="*/ 66544 w 8608564"/>
                <a:gd name="connsiteY9" fmla="*/ 3519388 h 4007068"/>
                <a:gd name="connsiteX10" fmla="*/ 4343903 w 8608564"/>
                <a:gd name="connsiteY10" fmla="*/ 2041108 h 4007068"/>
                <a:gd name="connsiteX11" fmla="*/ 4343903 w 8608564"/>
                <a:gd name="connsiteY11" fmla="*/ 3455886 h 4007068"/>
                <a:gd name="connsiteX12" fmla="*/ 6584181 w 8608564"/>
                <a:gd name="connsiteY12" fmla="*/ 3455886 h 4007068"/>
                <a:gd name="connsiteX13" fmla="*/ 6584181 w 8608564"/>
                <a:gd name="connsiteY13" fmla="*/ 2041108 h 4007068"/>
                <a:gd name="connsiteX14" fmla="*/ 4343903 w 8608564"/>
                <a:gd name="connsiteY14" fmla="*/ 2041108 h 4007068"/>
                <a:gd name="connsiteX15" fmla="*/ 2024883 w 8608564"/>
                <a:gd name="connsiteY15" fmla="*/ 2041108 h 4007068"/>
                <a:gd name="connsiteX16" fmla="*/ 2024883 w 8608564"/>
                <a:gd name="connsiteY16" fmla="*/ 3455886 h 4007068"/>
                <a:gd name="connsiteX17" fmla="*/ 4280401 w 8608564"/>
                <a:gd name="connsiteY17" fmla="*/ 3455886 h 4007068"/>
                <a:gd name="connsiteX18" fmla="*/ 4280401 w 8608564"/>
                <a:gd name="connsiteY18" fmla="*/ 2041108 h 4007068"/>
                <a:gd name="connsiteX19" fmla="*/ 2024883 w 8608564"/>
                <a:gd name="connsiteY19" fmla="*/ 2041108 h 4007068"/>
                <a:gd name="connsiteX20" fmla="*/ 6647683 w 8608564"/>
                <a:gd name="connsiteY20" fmla="*/ 555208 h 4007068"/>
                <a:gd name="connsiteX21" fmla="*/ 6647683 w 8608564"/>
                <a:gd name="connsiteY21" fmla="*/ 3455886 h 4007068"/>
                <a:gd name="connsiteX22" fmla="*/ 8545061 w 8608564"/>
                <a:gd name="connsiteY22" fmla="*/ 3455886 h 4007068"/>
                <a:gd name="connsiteX23" fmla="*/ 8545061 w 8608564"/>
                <a:gd name="connsiteY23" fmla="*/ 555208 h 4007068"/>
                <a:gd name="connsiteX24" fmla="*/ 6647683 w 8608564"/>
                <a:gd name="connsiteY24" fmla="*/ 555208 h 4007068"/>
                <a:gd name="connsiteX25" fmla="*/ 4343903 w 8608564"/>
                <a:gd name="connsiteY25" fmla="*/ 555208 h 4007068"/>
                <a:gd name="connsiteX26" fmla="*/ 4343903 w 8608564"/>
                <a:gd name="connsiteY26" fmla="*/ 1977606 h 4007068"/>
                <a:gd name="connsiteX27" fmla="*/ 6584181 w 8608564"/>
                <a:gd name="connsiteY27" fmla="*/ 1977606 h 4007068"/>
                <a:gd name="connsiteX28" fmla="*/ 6584181 w 8608564"/>
                <a:gd name="connsiteY28" fmla="*/ 555208 h 4007068"/>
                <a:gd name="connsiteX29" fmla="*/ 4343903 w 8608564"/>
                <a:gd name="connsiteY29" fmla="*/ 555208 h 4007068"/>
                <a:gd name="connsiteX30" fmla="*/ 2024883 w 8608564"/>
                <a:gd name="connsiteY30" fmla="*/ 555208 h 4007068"/>
                <a:gd name="connsiteX31" fmla="*/ 2024883 w 8608564"/>
                <a:gd name="connsiteY31" fmla="*/ 1977606 h 4007068"/>
                <a:gd name="connsiteX32" fmla="*/ 4280401 w 8608564"/>
                <a:gd name="connsiteY32" fmla="*/ 1977606 h 4007068"/>
                <a:gd name="connsiteX33" fmla="*/ 4280401 w 8608564"/>
                <a:gd name="connsiteY33" fmla="*/ 555208 h 4007068"/>
                <a:gd name="connsiteX34" fmla="*/ 2024883 w 8608564"/>
                <a:gd name="connsiteY34" fmla="*/ 555208 h 4007068"/>
                <a:gd name="connsiteX35" fmla="*/ 66544 w 8608564"/>
                <a:gd name="connsiteY35" fmla="*/ 555208 h 4007068"/>
                <a:gd name="connsiteX36" fmla="*/ 66544 w 8608564"/>
                <a:gd name="connsiteY36" fmla="*/ 3455886 h 4007068"/>
                <a:gd name="connsiteX37" fmla="*/ 1961381 w 8608564"/>
                <a:gd name="connsiteY37" fmla="*/ 3455886 h 4007068"/>
                <a:gd name="connsiteX38" fmla="*/ 1961381 w 8608564"/>
                <a:gd name="connsiteY38" fmla="*/ 555208 h 4007068"/>
                <a:gd name="connsiteX39" fmla="*/ 66544 w 8608564"/>
                <a:gd name="connsiteY39" fmla="*/ 555208 h 4007068"/>
                <a:gd name="connsiteX40" fmla="*/ 4343903 w 8608564"/>
                <a:gd name="connsiteY40" fmla="*/ 63502 h 4007068"/>
                <a:gd name="connsiteX41" fmla="*/ 4343903 w 8608564"/>
                <a:gd name="connsiteY41" fmla="*/ 491706 h 4007068"/>
                <a:gd name="connsiteX42" fmla="*/ 8545061 w 8608564"/>
                <a:gd name="connsiteY42" fmla="*/ 491706 h 4007068"/>
                <a:gd name="connsiteX43" fmla="*/ 8545061 w 8608564"/>
                <a:gd name="connsiteY43" fmla="*/ 63502 h 4007068"/>
                <a:gd name="connsiteX44" fmla="*/ 4343903 w 8608564"/>
                <a:gd name="connsiteY44" fmla="*/ 63502 h 4007068"/>
                <a:gd name="connsiteX45" fmla="*/ 66544 w 8608564"/>
                <a:gd name="connsiteY45" fmla="*/ 63502 h 4007068"/>
                <a:gd name="connsiteX46" fmla="*/ 66544 w 8608564"/>
                <a:gd name="connsiteY46" fmla="*/ 491706 h 4007068"/>
                <a:gd name="connsiteX47" fmla="*/ 4280401 w 8608564"/>
                <a:gd name="connsiteY47" fmla="*/ 491706 h 4007068"/>
                <a:gd name="connsiteX48" fmla="*/ 4280401 w 8608564"/>
                <a:gd name="connsiteY48" fmla="*/ 63502 h 4007068"/>
                <a:gd name="connsiteX49" fmla="*/ 66544 w 8608564"/>
                <a:gd name="connsiteY49" fmla="*/ 63502 h 4007068"/>
                <a:gd name="connsiteX50" fmla="*/ 1 w 8608564"/>
                <a:gd name="connsiteY50" fmla="*/ 0 h 4007068"/>
                <a:gd name="connsiteX51" fmla="*/ 8608564 w 8608564"/>
                <a:gd name="connsiteY51" fmla="*/ 0 h 4007068"/>
                <a:gd name="connsiteX52" fmla="*/ 8608564 w 8608564"/>
                <a:gd name="connsiteY52" fmla="*/ 4007068 h 4007068"/>
                <a:gd name="connsiteX53" fmla="*/ 0 w 8608564"/>
                <a:gd name="connsiteY53" fmla="*/ 4007068 h 4007068"/>
                <a:gd name="connsiteX54" fmla="*/ 1 w 8608564"/>
                <a:gd name="connsiteY54" fmla="*/ 0 h 4007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8608564" h="4007068">
                  <a:moveTo>
                    <a:pt x="4343903" y="3519388"/>
                  </a:moveTo>
                  <a:lnTo>
                    <a:pt x="4343903" y="3943566"/>
                  </a:lnTo>
                  <a:lnTo>
                    <a:pt x="8545061" y="3943566"/>
                  </a:lnTo>
                  <a:lnTo>
                    <a:pt x="8545061" y="3519388"/>
                  </a:lnTo>
                  <a:lnTo>
                    <a:pt x="4343903" y="3519388"/>
                  </a:lnTo>
                  <a:close/>
                  <a:moveTo>
                    <a:pt x="66544" y="3519388"/>
                  </a:moveTo>
                  <a:lnTo>
                    <a:pt x="66544" y="3943566"/>
                  </a:lnTo>
                  <a:lnTo>
                    <a:pt x="4280401" y="3943566"/>
                  </a:lnTo>
                  <a:lnTo>
                    <a:pt x="4280401" y="3519388"/>
                  </a:lnTo>
                  <a:lnTo>
                    <a:pt x="66544" y="3519388"/>
                  </a:lnTo>
                  <a:close/>
                  <a:moveTo>
                    <a:pt x="4343903" y="2041108"/>
                  </a:moveTo>
                  <a:lnTo>
                    <a:pt x="4343903" y="3455886"/>
                  </a:lnTo>
                  <a:lnTo>
                    <a:pt x="6584181" y="3455886"/>
                  </a:lnTo>
                  <a:lnTo>
                    <a:pt x="6584181" y="2041108"/>
                  </a:lnTo>
                  <a:lnTo>
                    <a:pt x="4343903" y="2041108"/>
                  </a:lnTo>
                  <a:close/>
                  <a:moveTo>
                    <a:pt x="2024883" y="2041108"/>
                  </a:moveTo>
                  <a:lnTo>
                    <a:pt x="2024883" y="3455886"/>
                  </a:lnTo>
                  <a:lnTo>
                    <a:pt x="4280401" y="3455886"/>
                  </a:lnTo>
                  <a:lnTo>
                    <a:pt x="4280401" y="2041108"/>
                  </a:lnTo>
                  <a:lnTo>
                    <a:pt x="2024883" y="2041108"/>
                  </a:lnTo>
                  <a:close/>
                  <a:moveTo>
                    <a:pt x="6647683" y="555208"/>
                  </a:moveTo>
                  <a:lnTo>
                    <a:pt x="6647683" y="3455886"/>
                  </a:lnTo>
                  <a:lnTo>
                    <a:pt x="8545061" y="3455886"/>
                  </a:lnTo>
                  <a:lnTo>
                    <a:pt x="8545061" y="555208"/>
                  </a:lnTo>
                  <a:lnTo>
                    <a:pt x="6647683" y="555208"/>
                  </a:lnTo>
                  <a:close/>
                  <a:moveTo>
                    <a:pt x="4343903" y="555208"/>
                  </a:moveTo>
                  <a:lnTo>
                    <a:pt x="4343903" y="1977606"/>
                  </a:lnTo>
                  <a:lnTo>
                    <a:pt x="6584181" y="1977606"/>
                  </a:lnTo>
                  <a:lnTo>
                    <a:pt x="6584181" y="555208"/>
                  </a:lnTo>
                  <a:lnTo>
                    <a:pt x="4343903" y="555208"/>
                  </a:lnTo>
                  <a:close/>
                  <a:moveTo>
                    <a:pt x="2024883" y="555208"/>
                  </a:moveTo>
                  <a:lnTo>
                    <a:pt x="2024883" y="1977606"/>
                  </a:lnTo>
                  <a:lnTo>
                    <a:pt x="4280401" y="1977606"/>
                  </a:lnTo>
                  <a:lnTo>
                    <a:pt x="4280401" y="555208"/>
                  </a:lnTo>
                  <a:lnTo>
                    <a:pt x="2024883" y="555208"/>
                  </a:lnTo>
                  <a:close/>
                  <a:moveTo>
                    <a:pt x="66544" y="555208"/>
                  </a:moveTo>
                  <a:lnTo>
                    <a:pt x="66544" y="3455886"/>
                  </a:lnTo>
                  <a:lnTo>
                    <a:pt x="1961381" y="3455886"/>
                  </a:lnTo>
                  <a:lnTo>
                    <a:pt x="1961381" y="555208"/>
                  </a:lnTo>
                  <a:lnTo>
                    <a:pt x="66544" y="555208"/>
                  </a:lnTo>
                  <a:close/>
                  <a:moveTo>
                    <a:pt x="4343903" y="63502"/>
                  </a:moveTo>
                  <a:lnTo>
                    <a:pt x="4343903" y="491706"/>
                  </a:lnTo>
                  <a:lnTo>
                    <a:pt x="8545061" y="491706"/>
                  </a:lnTo>
                  <a:lnTo>
                    <a:pt x="8545061" y="63502"/>
                  </a:lnTo>
                  <a:lnTo>
                    <a:pt x="4343903" y="63502"/>
                  </a:lnTo>
                  <a:close/>
                  <a:moveTo>
                    <a:pt x="66544" y="63502"/>
                  </a:moveTo>
                  <a:lnTo>
                    <a:pt x="66544" y="491706"/>
                  </a:lnTo>
                  <a:lnTo>
                    <a:pt x="4280401" y="491706"/>
                  </a:lnTo>
                  <a:lnTo>
                    <a:pt x="4280401" y="63502"/>
                  </a:lnTo>
                  <a:lnTo>
                    <a:pt x="66544" y="63502"/>
                  </a:lnTo>
                  <a:close/>
                  <a:moveTo>
                    <a:pt x="1" y="0"/>
                  </a:moveTo>
                  <a:lnTo>
                    <a:pt x="8608564" y="0"/>
                  </a:lnTo>
                  <a:lnTo>
                    <a:pt x="8608564" y="4007068"/>
                  </a:lnTo>
                  <a:lnTo>
                    <a:pt x="0" y="4007068"/>
                  </a:lnTo>
                  <a:cubicBezTo>
                    <a:pt x="0" y="2671379"/>
                    <a:pt x="1" y="1335689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3750AEC8-68D9-45C0-96A6-43E029707C5E}"/>
                </a:ext>
              </a:extLst>
            </p:cNvPr>
            <p:cNvSpPr/>
            <p:nvPr/>
          </p:nvSpPr>
          <p:spPr bwMode="auto">
            <a:xfrm>
              <a:off x="4862990" y="1162875"/>
              <a:ext cx="180020" cy="180020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1D2A2AF-6669-4DA5-819C-CC3C3EE3AA7D}"/>
                </a:ext>
              </a:extLst>
            </p:cNvPr>
            <p:cNvSpPr/>
            <p:nvPr/>
          </p:nvSpPr>
          <p:spPr bwMode="auto">
            <a:xfrm>
              <a:off x="4862990" y="5657237"/>
              <a:ext cx="180020" cy="180020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0B780A9-8943-471A-AF8C-9191723FCFC7}"/>
              </a:ext>
            </a:extLst>
          </p:cNvPr>
          <p:cNvGrpSpPr/>
          <p:nvPr/>
        </p:nvGrpSpPr>
        <p:grpSpPr>
          <a:xfrm>
            <a:off x="1215841" y="313239"/>
            <a:ext cx="527350" cy="913707"/>
            <a:chOff x="1215841" y="313239"/>
            <a:chExt cx="527350" cy="913707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F73F262-AF93-4F30-A227-29DCA3091D46}"/>
                </a:ext>
              </a:extLst>
            </p:cNvPr>
            <p:cNvSpPr/>
            <p:nvPr/>
          </p:nvSpPr>
          <p:spPr bwMode="auto">
            <a:xfrm>
              <a:off x="1294423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DEC54BC-EDFF-41B2-AA7C-D0D242E136D8}"/>
                </a:ext>
              </a:extLst>
            </p:cNvPr>
            <p:cNvGrpSpPr/>
            <p:nvPr/>
          </p:nvGrpSpPr>
          <p:grpSpPr>
            <a:xfrm>
              <a:off x="1414667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57" name="二等辺三角形 56">
                <a:extLst>
                  <a:ext uri="{FF2B5EF4-FFF2-40B4-BE49-F238E27FC236}">
                    <a16:creationId xmlns:a16="http://schemas.microsoft.com/office/drawing/2014/main" id="{65B8D60A-083C-4CDE-BEFB-36B0A2D0DBE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二等辺三角形 57">
                <a:extLst>
                  <a:ext uri="{FF2B5EF4-FFF2-40B4-BE49-F238E27FC236}">
                    <a16:creationId xmlns:a16="http://schemas.microsoft.com/office/drawing/2014/main" id="{9FDAA4FD-A9E5-4BE5-A929-BC684ACAC7E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DC21173-A758-4497-8B06-093C372AEA05}"/>
                </a:ext>
              </a:extLst>
            </p:cNvPr>
            <p:cNvSpPr/>
            <p:nvPr/>
          </p:nvSpPr>
          <p:spPr bwMode="auto">
            <a:xfrm>
              <a:off x="1215841" y="3132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74090682-C3A4-415E-9514-705E27BDBFD9}"/>
                </a:ext>
              </a:extLst>
            </p:cNvPr>
            <p:cNvSpPr/>
            <p:nvPr/>
          </p:nvSpPr>
          <p:spPr bwMode="auto">
            <a:xfrm>
              <a:off x="126259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3684D8F-17F7-4C3E-8DA9-0E4DAB1501D4}"/>
              </a:ext>
            </a:extLst>
          </p:cNvPr>
          <p:cNvGrpSpPr/>
          <p:nvPr/>
        </p:nvGrpSpPr>
        <p:grpSpPr>
          <a:xfrm>
            <a:off x="1896947" y="336410"/>
            <a:ext cx="472580" cy="890536"/>
            <a:chOff x="1896947" y="336410"/>
            <a:chExt cx="472580" cy="890536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00C435C-E546-49CA-8E43-C001F8AC8A57}"/>
                </a:ext>
              </a:extLst>
            </p:cNvPr>
            <p:cNvSpPr/>
            <p:nvPr/>
          </p:nvSpPr>
          <p:spPr bwMode="auto">
            <a:xfrm>
              <a:off x="1896947" y="3364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CF75B53-843C-4913-8987-BEE0F6F90C61}"/>
                </a:ext>
              </a:extLst>
            </p:cNvPr>
            <p:cNvSpPr/>
            <p:nvPr/>
          </p:nvSpPr>
          <p:spPr bwMode="auto">
            <a:xfrm>
              <a:off x="1946885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C37FA2-E299-4A22-9E22-95E8384793AC}"/>
                </a:ext>
              </a:extLst>
            </p:cNvPr>
            <p:cNvGrpSpPr/>
            <p:nvPr/>
          </p:nvGrpSpPr>
          <p:grpSpPr>
            <a:xfrm>
              <a:off x="2067129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64" name="二等辺三角形 63">
                <a:extLst>
                  <a:ext uri="{FF2B5EF4-FFF2-40B4-BE49-F238E27FC236}">
                    <a16:creationId xmlns:a16="http://schemas.microsoft.com/office/drawing/2014/main" id="{081050CB-630C-4DB7-81DF-25D178AEADED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F0C398D9-531C-43B6-A2C3-80157AB1580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6B60D43-199F-48B0-8F9B-53F5D135F853}"/>
                </a:ext>
              </a:extLst>
            </p:cNvPr>
            <p:cNvSpPr/>
            <p:nvPr/>
          </p:nvSpPr>
          <p:spPr bwMode="auto">
            <a:xfrm>
              <a:off x="1915052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55B4464-A0D7-4AEB-B92D-BCEA77084B0B}"/>
              </a:ext>
            </a:extLst>
          </p:cNvPr>
          <p:cNvGrpSpPr/>
          <p:nvPr/>
        </p:nvGrpSpPr>
        <p:grpSpPr>
          <a:xfrm>
            <a:off x="3338623" y="349358"/>
            <a:ext cx="485214" cy="877588"/>
            <a:chOff x="3338623" y="349358"/>
            <a:chExt cx="485214" cy="87758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820409-825C-42E1-BCF4-6D7484E98381}"/>
                </a:ext>
              </a:extLst>
            </p:cNvPr>
            <p:cNvSpPr/>
            <p:nvPr/>
          </p:nvSpPr>
          <p:spPr bwMode="auto">
            <a:xfrm>
              <a:off x="3338623" y="3493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9BE44BE-4C40-4C02-AC62-37F72F32DF21}"/>
                </a:ext>
              </a:extLst>
            </p:cNvPr>
            <p:cNvSpPr/>
            <p:nvPr/>
          </p:nvSpPr>
          <p:spPr bwMode="auto">
            <a:xfrm>
              <a:off x="3396137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6AA3659-EFB6-43EC-813C-67A36501AC30}"/>
                </a:ext>
              </a:extLst>
            </p:cNvPr>
            <p:cNvGrpSpPr/>
            <p:nvPr/>
          </p:nvGrpSpPr>
          <p:grpSpPr>
            <a:xfrm>
              <a:off x="3516381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22" name="二等辺三角形 21">
                <a:extLst>
                  <a:ext uri="{FF2B5EF4-FFF2-40B4-BE49-F238E27FC236}">
                    <a16:creationId xmlns:a16="http://schemas.microsoft.com/office/drawing/2014/main" id="{CDF13BDE-A668-4865-879C-C5D2DFD990E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6E8EE0EE-EFDE-46CF-95B3-C5DA86EA37B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205367A9-6463-412A-B7AE-D8BF5E52E874}"/>
                </a:ext>
              </a:extLst>
            </p:cNvPr>
            <p:cNvSpPr/>
            <p:nvPr/>
          </p:nvSpPr>
          <p:spPr bwMode="auto">
            <a:xfrm>
              <a:off x="3364304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42EC18F-CCBF-4C7B-9159-1A7B7AABA573}"/>
              </a:ext>
            </a:extLst>
          </p:cNvPr>
          <p:cNvGrpSpPr/>
          <p:nvPr/>
        </p:nvGrpSpPr>
        <p:grpSpPr>
          <a:xfrm>
            <a:off x="4007895" y="334894"/>
            <a:ext cx="452166" cy="892052"/>
            <a:chOff x="4007895" y="334894"/>
            <a:chExt cx="452166" cy="89205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F10A1BB-DBB4-40C0-9D35-FDAA2FD67E97}"/>
                </a:ext>
              </a:extLst>
            </p:cNvPr>
            <p:cNvSpPr/>
            <p:nvPr/>
          </p:nvSpPr>
          <p:spPr bwMode="auto">
            <a:xfrm>
              <a:off x="4007895" y="33489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B62A8FBA-9DC2-4C2F-93B5-3AC1BAB447C6}"/>
                </a:ext>
              </a:extLst>
            </p:cNvPr>
            <p:cNvSpPr/>
            <p:nvPr/>
          </p:nvSpPr>
          <p:spPr bwMode="auto">
            <a:xfrm rot="19800000">
              <a:off x="4294341" y="53818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4DA70018-07BF-41BE-859E-AF3B3CD1CD84}"/>
                </a:ext>
              </a:extLst>
            </p:cNvPr>
            <p:cNvSpPr/>
            <p:nvPr/>
          </p:nvSpPr>
          <p:spPr bwMode="auto">
            <a:xfrm rot="1800000" flipH="1">
              <a:off x="4051454" y="53818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43993EC7-98F1-4954-B911-4A2E55DEBE0F}"/>
                </a:ext>
              </a:extLst>
            </p:cNvPr>
            <p:cNvSpPr/>
            <p:nvPr/>
          </p:nvSpPr>
          <p:spPr bwMode="auto">
            <a:xfrm rot="19800000">
              <a:off x="4294341" y="61200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7903C0F0-EB8E-4272-9CCC-6AC2B8CB2F2E}"/>
                </a:ext>
              </a:extLst>
            </p:cNvPr>
            <p:cNvSpPr/>
            <p:nvPr/>
          </p:nvSpPr>
          <p:spPr bwMode="auto">
            <a:xfrm rot="1800000" flipH="1">
              <a:off x="4051454" y="61200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26FF05-1A7D-4FB0-AE84-349024A64129}"/>
                </a:ext>
              </a:extLst>
            </p:cNvPr>
            <p:cNvSpPr/>
            <p:nvPr/>
          </p:nvSpPr>
          <p:spPr bwMode="auto">
            <a:xfrm>
              <a:off x="4048599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DDE7C22-34BB-4FD0-8D00-AC314D8CF193}"/>
                </a:ext>
              </a:extLst>
            </p:cNvPr>
            <p:cNvGrpSpPr/>
            <p:nvPr/>
          </p:nvGrpSpPr>
          <p:grpSpPr>
            <a:xfrm>
              <a:off x="4168843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1CAB922B-59CE-434B-996C-A7920989796C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986D4C12-CB7C-4701-8281-D29CDAED1433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62104D3-40E9-4C94-B91A-2A11528F49EB}"/>
                </a:ext>
              </a:extLst>
            </p:cNvPr>
            <p:cNvSpPr/>
            <p:nvPr/>
          </p:nvSpPr>
          <p:spPr bwMode="auto">
            <a:xfrm>
              <a:off x="4016766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2859DCB-E55F-40AF-ABC0-1F4BAE153FA6}"/>
              </a:ext>
            </a:extLst>
          </p:cNvPr>
          <p:cNvGrpSpPr/>
          <p:nvPr/>
        </p:nvGrpSpPr>
        <p:grpSpPr>
          <a:xfrm>
            <a:off x="664607" y="379411"/>
            <a:ext cx="433852" cy="847535"/>
            <a:chOff x="664607" y="379411"/>
            <a:chExt cx="433852" cy="847535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18D83DF-8DBD-41CA-915F-FA0E199B6D93}"/>
                </a:ext>
              </a:extLst>
            </p:cNvPr>
            <p:cNvSpPr/>
            <p:nvPr/>
          </p:nvSpPr>
          <p:spPr bwMode="auto">
            <a:xfrm>
              <a:off x="696440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D3C626A-B8DC-41BE-A90B-72471EB8CC04}"/>
                </a:ext>
              </a:extLst>
            </p:cNvPr>
            <p:cNvGrpSpPr/>
            <p:nvPr/>
          </p:nvGrpSpPr>
          <p:grpSpPr>
            <a:xfrm>
              <a:off x="816684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49" name="二等辺三角形 48">
                <a:extLst>
                  <a:ext uri="{FF2B5EF4-FFF2-40B4-BE49-F238E27FC236}">
                    <a16:creationId xmlns:a16="http://schemas.microsoft.com/office/drawing/2014/main" id="{CFA6BC5C-B2AA-406D-821F-AFD2A6A86692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0B97A6C0-5AE8-4983-8307-438021BA07E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D2559CB-31F1-47A8-82D6-58C36DEB0827}"/>
                </a:ext>
              </a:extLst>
            </p:cNvPr>
            <p:cNvSpPr/>
            <p:nvPr/>
          </p:nvSpPr>
          <p:spPr bwMode="auto">
            <a:xfrm>
              <a:off x="664607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7E6B019-C3DC-435A-B6A2-7F72403F6F0A}"/>
              </a:ext>
            </a:extLst>
          </p:cNvPr>
          <p:cNvGrpSpPr/>
          <p:nvPr/>
        </p:nvGrpSpPr>
        <p:grpSpPr>
          <a:xfrm>
            <a:off x="2733273" y="379411"/>
            <a:ext cx="433852" cy="847535"/>
            <a:chOff x="2733273" y="379411"/>
            <a:chExt cx="433852" cy="84753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D5FF09B-EC33-472E-BB23-5A35E808503B}"/>
                </a:ext>
              </a:extLst>
            </p:cNvPr>
            <p:cNvSpPr/>
            <p:nvPr/>
          </p:nvSpPr>
          <p:spPr bwMode="auto">
            <a:xfrm>
              <a:off x="2765106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F2A333B-D4B3-40A6-A900-218D577FAD8C}"/>
                </a:ext>
              </a:extLst>
            </p:cNvPr>
            <p:cNvGrpSpPr/>
            <p:nvPr/>
          </p:nvGrpSpPr>
          <p:grpSpPr>
            <a:xfrm>
              <a:off x="2885350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AB672E75-7AEA-438E-A5CC-61DD1A01640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00C55BAF-F803-422D-9C2D-F92D1A087C2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F7C3BDA-C904-400B-AA88-880B1707516F}"/>
                </a:ext>
              </a:extLst>
            </p:cNvPr>
            <p:cNvSpPr/>
            <p:nvPr/>
          </p:nvSpPr>
          <p:spPr bwMode="auto">
            <a:xfrm>
              <a:off x="2733273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23250593-3257-4097-BA2A-43B1FFC2E341}"/>
              </a:ext>
            </a:extLst>
          </p:cNvPr>
          <p:cNvSpPr/>
          <p:nvPr/>
        </p:nvSpPr>
        <p:spPr bwMode="auto">
          <a:xfrm>
            <a:off x="1896947" y="1409560"/>
            <a:ext cx="472580" cy="370186"/>
          </a:xfrm>
          <a:custGeom>
            <a:avLst/>
            <a:gdLst>
              <a:gd name="connsiteX0" fmla="*/ 185093 w 472580"/>
              <a:gd name="connsiteY0" fmla="*/ 0 h 370186"/>
              <a:gd name="connsiteX1" fmla="*/ 222396 w 472580"/>
              <a:gd name="connsiteY1" fmla="*/ 3760 h 370186"/>
              <a:gd name="connsiteX2" fmla="*/ 236290 w 472580"/>
              <a:gd name="connsiteY2" fmla="*/ 8073 h 370186"/>
              <a:gd name="connsiteX3" fmla="*/ 250184 w 472580"/>
              <a:gd name="connsiteY3" fmla="*/ 3760 h 370186"/>
              <a:gd name="connsiteX4" fmla="*/ 287487 w 472580"/>
              <a:gd name="connsiteY4" fmla="*/ 0 h 370186"/>
              <a:gd name="connsiteX5" fmla="*/ 472580 w 472580"/>
              <a:gd name="connsiteY5" fmla="*/ 185093 h 370186"/>
              <a:gd name="connsiteX6" fmla="*/ 287487 w 472580"/>
              <a:gd name="connsiteY6" fmla="*/ 370186 h 370186"/>
              <a:gd name="connsiteX7" fmla="*/ 250184 w 472580"/>
              <a:gd name="connsiteY7" fmla="*/ 366426 h 370186"/>
              <a:gd name="connsiteX8" fmla="*/ 236290 w 472580"/>
              <a:gd name="connsiteY8" fmla="*/ 362113 h 370186"/>
              <a:gd name="connsiteX9" fmla="*/ 222396 w 472580"/>
              <a:gd name="connsiteY9" fmla="*/ 366426 h 370186"/>
              <a:gd name="connsiteX10" fmla="*/ 185093 w 472580"/>
              <a:gd name="connsiteY10" fmla="*/ 370186 h 370186"/>
              <a:gd name="connsiteX11" fmla="*/ 0 w 472580"/>
              <a:gd name="connsiteY11" fmla="*/ 185093 h 370186"/>
              <a:gd name="connsiteX12" fmla="*/ 185093 w 472580"/>
              <a:gd name="connsiteY12" fmla="*/ 0 h 37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80" h="370186">
                <a:moveTo>
                  <a:pt x="185093" y="0"/>
                </a:moveTo>
                <a:cubicBezTo>
                  <a:pt x="197871" y="0"/>
                  <a:pt x="210347" y="1295"/>
                  <a:pt x="222396" y="3760"/>
                </a:cubicBezTo>
                <a:lnTo>
                  <a:pt x="236290" y="8073"/>
                </a:lnTo>
                <a:lnTo>
                  <a:pt x="250184" y="3760"/>
                </a:lnTo>
                <a:cubicBezTo>
                  <a:pt x="262233" y="1295"/>
                  <a:pt x="274709" y="0"/>
                  <a:pt x="287487" y="0"/>
                </a:cubicBezTo>
                <a:cubicBezTo>
                  <a:pt x="389711" y="0"/>
                  <a:pt x="472580" y="82869"/>
                  <a:pt x="472580" y="185093"/>
                </a:cubicBezTo>
                <a:cubicBezTo>
                  <a:pt x="472580" y="287317"/>
                  <a:pt x="389711" y="370186"/>
                  <a:pt x="287487" y="370186"/>
                </a:cubicBezTo>
                <a:cubicBezTo>
                  <a:pt x="274709" y="370186"/>
                  <a:pt x="262233" y="368891"/>
                  <a:pt x="250184" y="366426"/>
                </a:cubicBezTo>
                <a:lnTo>
                  <a:pt x="236290" y="362113"/>
                </a:lnTo>
                <a:lnTo>
                  <a:pt x="222396" y="366426"/>
                </a:lnTo>
                <a:cubicBezTo>
                  <a:pt x="210347" y="368891"/>
                  <a:pt x="197871" y="370186"/>
                  <a:pt x="185093" y="370186"/>
                </a:cubicBezTo>
                <a:cubicBezTo>
                  <a:pt x="82869" y="370186"/>
                  <a:pt x="0" y="287317"/>
                  <a:pt x="0" y="185093"/>
                </a:cubicBezTo>
                <a:cubicBezTo>
                  <a:pt x="0" y="82869"/>
                  <a:pt x="82869" y="0"/>
                  <a:pt x="185093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F601E1F9-A175-4159-BF89-B90CBA08D281}"/>
              </a:ext>
            </a:extLst>
          </p:cNvPr>
          <p:cNvSpPr/>
          <p:nvPr/>
        </p:nvSpPr>
        <p:spPr bwMode="auto">
          <a:xfrm>
            <a:off x="4007895" y="1408044"/>
            <a:ext cx="452166" cy="47673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9" name="月 68">
            <a:extLst>
              <a:ext uri="{FF2B5EF4-FFF2-40B4-BE49-F238E27FC236}">
                <a16:creationId xmlns:a16="http://schemas.microsoft.com/office/drawing/2014/main" id="{4B4F92F3-9843-41E1-BA39-0888F5A28C53}"/>
              </a:ext>
            </a:extLst>
          </p:cNvPr>
          <p:cNvSpPr/>
          <p:nvPr/>
        </p:nvSpPr>
        <p:spPr bwMode="auto">
          <a:xfrm rot="19800000">
            <a:off x="4294341" y="1611333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0" name="月 69">
            <a:extLst>
              <a:ext uri="{FF2B5EF4-FFF2-40B4-BE49-F238E27FC236}">
                <a16:creationId xmlns:a16="http://schemas.microsoft.com/office/drawing/2014/main" id="{1FB64DE3-C645-402E-8F45-0C5848D8D21D}"/>
              </a:ext>
            </a:extLst>
          </p:cNvPr>
          <p:cNvSpPr/>
          <p:nvPr/>
        </p:nvSpPr>
        <p:spPr bwMode="auto">
          <a:xfrm rot="1800000" flipH="1">
            <a:off x="4051454" y="1611332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1" name="月 70">
            <a:extLst>
              <a:ext uri="{FF2B5EF4-FFF2-40B4-BE49-F238E27FC236}">
                <a16:creationId xmlns:a16="http://schemas.microsoft.com/office/drawing/2014/main" id="{A442BB08-93F8-4B9B-9B84-1ADD6761564B}"/>
              </a:ext>
            </a:extLst>
          </p:cNvPr>
          <p:cNvSpPr/>
          <p:nvPr/>
        </p:nvSpPr>
        <p:spPr bwMode="auto">
          <a:xfrm rot="19800000">
            <a:off x="4294341" y="1685152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2" name="月 71">
            <a:extLst>
              <a:ext uri="{FF2B5EF4-FFF2-40B4-BE49-F238E27FC236}">
                <a16:creationId xmlns:a16="http://schemas.microsoft.com/office/drawing/2014/main" id="{D8C80EB1-8EAF-4CBF-9CBF-0B327E9B4D51}"/>
              </a:ext>
            </a:extLst>
          </p:cNvPr>
          <p:cNvSpPr/>
          <p:nvPr/>
        </p:nvSpPr>
        <p:spPr bwMode="auto">
          <a:xfrm rot="1800000" flipH="1">
            <a:off x="4051454" y="1685151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29926319-BE82-45DF-95A1-4204FB46B7E7}"/>
              </a:ext>
            </a:extLst>
          </p:cNvPr>
          <p:cNvSpPr/>
          <p:nvPr/>
        </p:nvSpPr>
        <p:spPr bwMode="auto">
          <a:xfrm>
            <a:off x="3338623" y="1422508"/>
            <a:ext cx="485214" cy="649371"/>
          </a:xfrm>
          <a:custGeom>
            <a:avLst/>
            <a:gdLst>
              <a:gd name="connsiteX0" fmla="*/ 183142 w 366283"/>
              <a:gd name="connsiteY0" fmla="*/ 0 h 442144"/>
              <a:gd name="connsiteX1" fmla="*/ 312643 w 366283"/>
              <a:gd name="connsiteY1" fmla="*/ 53641 h 442144"/>
              <a:gd name="connsiteX2" fmla="*/ 312642 w 366283"/>
              <a:gd name="connsiteY2" fmla="*/ 53642 h 442144"/>
              <a:gd name="connsiteX3" fmla="*/ 312642 w 366283"/>
              <a:gd name="connsiteY3" fmla="*/ 312643 h 442144"/>
              <a:gd name="connsiteX4" fmla="*/ 183142 w 366283"/>
              <a:gd name="connsiteY4" fmla="*/ 442144 h 442144"/>
              <a:gd name="connsiteX5" fmla="*/ 53640 w 366283"/>
              <a:gd name="connsiteY5" fmla="*/ 312643 h 442144"/>
              <a:gd name="connsiteX6" fmla="*/ 53640 w 366283"/>
              <a:gd name="connsiteY6" fmla="*/ 53641 h 442144"/>
              <a:gd name="connsiteX7" fmla="*/ 183142 w 366283"/>
              <a:gd name="connsiteY7" fmla="*/ 0 h 44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283" h="442144">
                <a:moveTo>
                  <a:pt x="183142" y="0"/>
                </a:moveTo>
                <a:cubicBezTo>
                  <a:pt x="230012" y="0"/>
                  <a:pt x="276882" y="17880"/>
                  <a:pt x="312643" y="53641"/>
                </a:cubicBezTo>
                <a:lnTo>
                  <a:pt x="312642" y="53642"/>
                </a:lnTo>
                <a:cubicBezTo>
                  <a:pt x="384164" y="125163"/>
                  <a:pt x="384164" y="241122"/>
                  <a:pt x="312642" y="312643"/>
                </a:cubicBezTo>
                <a:lnTo>
                  <a:pt x="183142" y="442144"/>
                </a:lnTo>
                <a:lnTo>
                  <a:pt x="53640" y="312643"/>
                </a:lnTo>
                <a:cubicBezTo>
                  <a:pt x="-17881" y="241121"/>
                  <a:pt x="-17881" y="125163"/>
                  <a:pt x="53640" y="53641"/>
                </a:cubicBezTo>
                <a:cubicBezTo>
                  <a:pt x="89401" y="17880"/>
                  <a:pt x="136272" y="0"/>
                  <a:pt x="183142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593F327B-AF98-4F12-AA61-A22CA21510EB}"/>
              </a:ext>
            </a:extLst>
          </p:cNvPr>
          <p:cNvGrpSpPr/>
          <p:nvPr/>
        </p:nvGrpSpPr>
        <p:grpSpPr>
          <a:xfrm>
            <a:off x="1215841" y="1386389"/>
            <a:ext cx="527350" cy="913707"/>
            <a:chOff x="1215841" y="1386389"/>
            <a:chExt cx="527350" cy="91370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D054B8D-1072-4F57-BC9B-EEDADA6D8DE5}"/>
                </a:ext>
              </a:extLst>
            </p:cNvPr>
            <p:cNvSpPr/>
            <p:nvPr/>
          </p:nvSpPr>
          <p:spPr bwMode="auto">
            <a:xfrm>
              <a:off x="1294423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1FB83439-7762-41D4-B168-313CA7DEB670}"/>
                </a:ext>
              </a:extLst>
            </p:cNvPr>
            <p:cNvGrpSpPr/>
            <p:nvPr/>
          </p:nvGrpSpPr>
          <p:grpSpPr>
            <a:xfrm>
              <a:off x="1414667" y="1859224"/>
              <a:ext cx="129698" cy="75940"/>
              <a:chOff x="649585" y="629953"/>
              <a:chExt cx="216370" cy="126687"/>
            </a:xfrm>
            <a:solidFill>
              <a:srgbClr val="339933"/>
            </a:solidFill>
          </p:grpSpPr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4903DA2A-4BE4-4466-A1C0-2C159B9E6F2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二等辺三角形 77">
                <a:extLst>
                  <a:ext uri="{FF2B5EF4-FFF2-40B4-BE49-F238E27FC236}">
                    <a16:creationId xmlns:a16="http://schemas.microsoft.com/office/drawing/2014/main" id="{F171C9CA-24E9-403B-9827-6A38BFC3DC8B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974FBF1-7C10-4845-B3A8-43E2E25CA8B4}"/>
                </a:ext>
              </a:extLst>
            </p:cNvPr>
            <p:cNvSpPr/>
            <p:nvPr/>
          </p:nvSpPr>
          <p:spPr bwMode="auto">
            <a:xfrm>
              <a:off x="1215841" y="138638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1056DB81-8E3F-48E4-943B-691B6D78B35F}"/>
                </a:ext>
              </a:extLst>
            </p:cNvPr>
            <p:cNvSpPr/>
            <p:nvPr/>
          </p:nvSpPr>
          <p:spPr bwMode="auto">
            <a:xfrm>
              <a:off x="1262590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41C258B7-E447-4033-A8B5-B24A1B398B7A}"/>
              </a:ext>
            </a:extLst>
          </p:cNvPr>
          <p:cNvSpPr/>
          <p:nvPr/>
        </p:nvSpPr>
        <p:spPr bwMode="auto">
          <a:xfrm>
            <a:off x="1946885" y="1846523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339933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8BA11C86-79CD-4793-BAA5-D1DCC3CD3FD3}"/>
              </a:ext>
            </a:extLst>
          </p:cNvPr>
          <p:cNvGrpSpPr/>
          <p:nvPr/>
        </p:nvGrpSpPr>
        <p:grpSpPr>
          <a:xfrm>
            <a:off x="2067129" y="1859224"/>
            <a:ext cx="129698" cy="75940"/>
            <a:chOff x="649585" y="629953"/>
            <a:chExt cx="216370" cy="126687"/>
          </a:xfrm>
          <a:solidFill>
            <a:srgbClr val="339933"/>
          </a:solidFill>
        </p:grpSpPr>
        <p:sp>
          <p:nvSpPr>
            <p:cNvPr id="83" name="二等辺三角形 82">
              <a:extLst>
                <a:ext uri="{FF2B5EF4-FFF2-40B4-BE49-F238E27FC236}">
                  <a16:creationId xmlns:a16="http://schemas.microsoft.com/office/drawing/2014/main" id="{19664606-028D-4843-88A9-F911C2B0B4F4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二等辺三角形 83">
              <a:extLst>
                <a:ext uri="{FF2B5EF4-FFF2-40B4-BE49-F238E27FC236}">
                  <a16:creationId xmlns:a16="http://schemas.microsoft.com/office/drawing/2014/main" id="{37A45AE9-E45F-4BAF-9305-F82D6A28446C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5" name="楕円 84">
            <a:extLst>
              <a:ext uri="{FF2B5EF4-FFF2-40B4-BE49-F238E27FC236}">
                <a16:creationId xmlns:a16="http://schemas.microsoft.com/office/drawing/2014/main" id="{2CEC3125-1D51-4DC3-932F-6D622BEEDA3C}"/>
              </a:ext>
            </a:extLst>
          </p:cNvPr>
          <p:cNvSpPr/>
          <p:nvPr/>
        </p:nvSpPr>
        <p:spPr bwMode="auto">
          <a:xfrm>
            <a:off x="1915052" y="1452561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008C613F-3437-4AD7-AD2A-82D26A37EC5F}"/>
              </a:ext>
            </a:extLst>
          </p:cNvPr>
          <p:cNvSpPr/>
          <p:nvPr/>
        </p:nvSpPr>
        <p:spPr bwMode="auto">
          <a:xfrm>
            <a:off x="3396137" y="1846523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FF6699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456BA9A5-493C-4FF8-8209-18887B299A7D}"/>
              </a:ext>
            </a:extLst>
          </p:cNvPr>
          <p:cNvGrpSpPr/>
          <p:nvPr/>
        </p:nvGrpSpPr>
        <p:grpSpPr>
          <a:xfrm>
            <a:off x="3516381" y="1859224"/>
            <a:ext cx="129698" cy="75940"/>
            <a:chOff x="649585" y="629953"/>
            <a:chExt cx="216370" cy="126687"/>
          </a:xfrm>
          <a:solidFill>
            <a:srgbClr val="FF6699"/>
          </a:solidFill>
        </p:grpSpPr>
        <p:sp>
          <p:nvSpPr>
            <p:cNvPr id="88" name="二等辺三角形 87">
              <a:extLst>
                <a:ext uri="{FF2B5EF4-FFF2-40B4-BE49-F238E27FC236}">
                  <a16:creationId xmlns:a16="http://schemas.microsoft.com/office/drawing/2014/main" id="{E17738D4-C98C-40A2-8646-25DC3E7675CE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二等辺三角形 88">
              <a:extLst>
                <a:ext uri="{FF2B5EF4-FFF2-40B4-BE49-F238E27FC236}">
                  <a16:creationId xmlns:a16="http://schemas.microsoft.com/office/drawing/2014/main" id="{88D6F012-4ADE-483A-BDBE-8141F871D5B4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ED8E9940-BCF5-491E-87B0-9FB7A04ECBBB}"/>
              </a:ext>
            </a:extLst>
          </p:cNvPr>
          <p:cNvSpPr/>
          <p:nvPr/>
        </p:nvSpPr>
        <p:spPr bwMode="auto">
          <a:xfrm>
            <a:off x="4048599" y="1846523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FF6699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9F4DBA1-1421-458B-8516-178E65F1D7B0}"/>
              </a:ext>
            </a:extLst>
          </p:cNvPr>
          <p:cNvGrpSpPr/>
          <p:nvPr/>
        </p:nvGrpSpPr>
        <p:grpSpPr>
          <a:xfrm>
            <a:off x="4168843" y="1859224"/>
            <a:ext cx="129698" cy="75940"/>
            <a:chOff x="649585" y="629953"/>
            <a:chExt cx="216370" cy="126687"/>
          </a:xfrm>
          <a:solidFill>
            <a:srgbClr val="FF6699"/>
          </a:solidFill>
        </p:grpSpPr>
        <p:sp>
          <p:nvSpPr>
            <p:cNvPr id="92" name="二等辺三角形 91">
              <a:extLst>
                <a:ext uri="{FF2B5EF4-FFF2-40B4-BE49-F238E27FC236}">
                  <a16:creationId xmlns:a16="http://schemas.microsoft.com/office/drawing/2014/main" id="{32A0D3D3-A784-47FF-BACC-57AE022D7880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二等辺三角形 92">
              <a:extLst>
                <a:ext uri="{FF2B5EF4-FFF2-40B4-BE49-F238E27FC236}">
                  <a16:creationId xmlns:a16="http://schemas.microsoft.com/office/drawing/2014/main" id="{2FE4D82C-F6B4-481D-9644-7671FD751339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4" name="楕円 93">
            <a:extLst>
              <a:ext uri="{FF2B5EF4-FFF2-40B4-BE49-F238E27FC236}">
                <a16:creationId xmlns:a16="http://schemas.microsoft.com/office/drawing/2014/main" id="{DDDBD765-118D-4199-A70F-98247455B1E0}"/>
              </a:ext>
            </a:extLst>
          </p:cNvPr>
          <p:cNvSpPr/>
          <p:nvPr/>
        </p:nvSpPr>
        <p:spPr bwMode="auto">
          <a:xfrm>
            <a:off x="3364304" y="1452561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A0BA55E5-2416-4291-B5A7-254964FA4E86}"/>
              </a:ext>
            </a:extLst>
          </p:cNvPr>
          <p:cNvSpPr/>
          <p:nvPr/>
        </p:nvSpPr>
        <p:spPr bwMode="auto">
          <a:xfrm>
            <a:off x="4016766" y="1452561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F9D9D72-3EF7-4CA7-95DF-C53342530FE3}"/>
              </a:ext>
            </a:extLst>
          </p:cNvPr>
          <p:cNvGrpSpPr/>
          <p:nvPr/>
        </p:nvGrpSpPr>
        <p:grpSpPr>
          <a:xfrm>
            <a:off x="664607" y="1452561"/>
            <a:ext cx="433852" cy="847535"/>
            <a:chOff x="664607" y="1452561"/>
            <a:chExt cx="433852" cy="8475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447C4B9-1F3F-4823-A1E9-6C966C011BEE}"/>
                </a:ext>
              </a:extLst>
            </p:cNvPr>
            <p:cNvSpPr/>
            <p:nvPr/>
          </p:nvSpPr>
          <p:spPr bwMode="auto">
            <a:xfrm>
              <a:off x="696440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9691E00-DD6C-4F62-B851-0ECB5F5C2490}"/>
                </a:ext>
              </a:extLst>
            </p:cNvPr>
            <p:cNvGrpSpPr/>
            <p:nvPr/>
          </p:nvGrpSpPr>
          <p:grpSpPr>
            <a:xfrm>
              <a:off x="816684" y="1859224"/>
              <a:ext cx="129698" cy="75940"/>
              <a:chOff x="649585" y="629953"/>
              <a:chExt cx="216370" cy="126687"/>
            </a:xfrm>
            <a:solidFill>
              <a:srgbClr val="339933"/>
            </a:solidFill>
          </p:grpSpPr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393EAD0B-EB4A-4958-AB9A-AC9A861C6CB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二等辺三角形 98">
                <a:extLst>
                  <a:ext uri="{FF2B5EF4-FFF2-40B4-BE49-F238E27FC236}">
                    <a16:creationId xmlns:a16="http://schemas.microsoft.com/office/drawing/2014/main" id="{82EB387F-A3E9-4517-890C-33CA8628052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E7D0CD15-3F9D-4ACD-93C8-7380FA733868}"/>
                </a:ext>
              </a:extLst>
            </p:cNvPr>
            <p:cNvSpPr/>
            <p:nvPr/>
          </p:nvSpPr>
          <p:spPr bwMode="auto">
            <a:xfrm>
              <a:off x="664607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A55FFC7D-359C-4676-84EF-AED7FE01F04C}"/>
              </a:ext>
            </a:extLst>
          </p:cNvPr>
          <p:cNvSpPr/>
          <p:nvPr/>
        </p:nvSpPr>
        <p:spPr bwMode="auto">
          <a:xfrm>
            <a:off x="2765106" y="1846523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FF6699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00D6336-676F-4F49-A22D-952F3227D8CE}"/>
              </a:ext>
            </a:extLst>
          </p:cNvPr>
          <p:cNvGrpSpPr/>
          <p:nvPr/>
        </p:nvGrpSpPr>
        <p:grpSpPr>
          <a:xfrm>
            <a:off x="2885350" y="1859224"/>
            <a:ext cx="129698" cy="75940"/>
            <a:chOff x="649585" y="629953"/>
            <a:chExt cx="216370" cy="126687"/>
          </a:xfrm>
          <a:solidFill>
            <a:srgbClr val="FF6699"/>
          </a:solidFill>
        </p:grpSpPr>
        <p:sp>
          <p:nvSpPr>
            <p:cNvPr id="103" name="二等辺三角形 102">
              <a:extLst>
                <a:ext uri="{FF2B5EF4-FFF2-40B4-BE49-F238E27FC236}">
                  <a16:creationId xmlns:a16="http://schemas.microsoft.com/office/drawing/2014/main" id="{14FF4C44-62EA-4A43-B969-87D9CDA03CF6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二等辺三角形 103">
              <a:extLst>
                <a:ext uri="{FF2B5EF4-FFF2-40B4-BE49-F238E27FC236}">
                  <a16:creationId xmlns:a16="http://schemas.microsoft.com/office/drawing/2014/main" id="{C834ABD8-B53B-425B-AB84-66AC743662EF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05" name="楕円 104">
            <a:extLst>
              <a:ext uri="{FF2B5EF4-FFF2-40B4-BE49-F238E27FC236}">
                <a16:creationId xmlns:a16="http://schemas.microsoft.com/office/drawing/2014/main" id="{31843A54-A2CB-4F60-8ACA-F19E86A010AA}"/>
              </a:ext>
            </a:extLst>
          </p:cNvPr>
          <p:cNvSpPr/>
          <p:nvPr/>
        </p:nvSpPr>
        <p:spPr bwMode="auto">
          <a:xfrm>
            <a:off x="2733273" y="1452561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フリーフォーム: 図形 115">
            <a:extLst>
              <a:ext uri="{FF2B5EF4-FFF2-40B4-BE49-F238E27FC236}">
                <a16:creationId xmlns:a16="http://schemas.microsoft.com/office/drawing/2014/main" id="{3B7EA239-2A86-43EC-AAD6-8386EF16D5D8}"/>
              </a:ext>
            </a:extLst>
          </p:cNvPr>
          <p:cNvSpPr/>
          <p:nvPr/>
        </p:nvSpPr>
        <p:spPr bwMode="auto">
          <a:xfrm rot="10800000">
            <a:off x="4715488" y="558884"/>
            <a:ext cx="675076" cy="1698319"/>
          </a:xfrm>
          <a:custGeom>
            <a:avLst/>
            <a:gdLst>
              <a:gd name="connsiteX0" fmla="*/ 479078 w 675076"/>
              <a:gd name="connsiteY0" fmla="*/ 946525 h 1878340"/>
              <a:gd name="connsiteX1" fmla="*/ 337540 w 675076"/>
              <a:gd name="connsiteY1" fmla="*/ 676037 h 1878340"/>
              <a:gd name="connsiteX2" fmla="*/ 196005 w 675076"/>
              <a:gd name="connsiteY2" fmla="*/ 946519 h 1878340"/>
              <a:gd name="connsiteX3" fmla="*/ 206153 w 675076"/>
              <a:gd name="connsiteY3" fmla="*/ 938538 h 1878340"/>
              <a:gd name="connsiteX4" fmla="*/ 337538 w 675076"/>
              <a:gd name="connsiteY4" fmla="*/ 900100 h 1878340"/>
              <a:gd name="connsiteX5" fmla="*/ 468923 w 675076"/>
              <a:gd name="connsiteY5" fmla="*/ 938538 h 1878340"/>
              <a:gd name="connsiteX6" fmla="*/ 337538 w 675076"/>
              <a:gd name="connsiteY6" fmla="*/ 1828562 h 1878340"/>
              <a:gd name="connsiteX7" fmla="*/ 626999 w 675076"/>
              <a:gd name="connsiteY7" fmla="*/ 1386299 h 1878340"/>
              <a:gd name="connsiteX8" fmla="*/ 337538 w 675076"/>
              <a:gd name="connsiteY8" fmla="*/ 944036 h 1878340"/>
              <a:gd name="connsiteX9" fmla="*/ 48077 w 675076"/>
              <a:gd name="connsiteY9" fmla="*/ 1386299 h 1878340"/>
              <a:gd name="connsiteX10" fmla="*/ 337538 w 675076"/>
              <a:gd name="connsiteY10" fmla="*/ 1828562 h 1878340"/>
              <a:gd name="connsiteX11" fmla="*/ 337538 w 675076"/>
              <a:gd name="connsiteY11" fmla="*/ 1878340 h 1878340"/>
              <a:gd name="connsiteX12" fmla="*/ 0 w 675076"/>
              <a:gd name="connsiteY12" fmla="*/ 1389220 h 1878340"/>
              <a:gd name="connsiteX13" fmla="*/ 98863 w 675076"/>
              <a:gd name="connsiteY13" fmla="*/ 1043360 h 1878340"/>
              <a:gd name="connsiteX14" fmla="*/ 116253 w 675076"/>
              <a:gd name="connsiteY14" fmla="*/ 1022568 h 1878340"/>
              <a:gd name="connsiteX15" fmla="*/ 310288 w 675076"/>
              <a:gd name="connsiteY15" fmla="*/ 638946 h 1878340"/>
              <a:gd name="connsiteX16" fmla="*/ 284616 w 675076"/>
              <a:gd name="connsiteY16" fmla="*/ 0 h 1878340"/>
              <a:gd name="connsiteX17" fmla="*/ 390464 w 675076"/>
              <a:gd name="connsiteY17" fmla="*/ 0 h 1878340"/>
              <a:gd name="connsiteX18" fmla="*/ 364793 w 675076"/>
              <a:gd name="connsiteY18" fmla="*/ 638947 h 1878340"/>
              <a:gd name="connsiteX19" fmla="*/ 558831 w 675076"/>
              <a:gd name="connsiteY19" fmla="*/ 1022578 h 1878340"/>
              <a:gd name="connsiteX20" fmla="*/ 576214 w 675076"/>
              <a:gd name="connsiteY20" fmla="*/ 1043360 h 1878340"/>
              <a:gd name="connsiteX21" fmla="*/ 675076 w 675076"/>
              <a:gd name="connsiteY21" fmla="*/ 1389220 h 1878340"/>
              <a:gd name="connsiteX22" fmla="*/ 337538 w 675076"/>
              <a:gd name="connsiteY22" fmla="*/ 1878340 h 1878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5076" h="1878340">
                <a:moveTo>
                  <a:pt x="479078" y="946525"/>
                </a:moveTo>
                <a:lnTo>
                  <a:pt x="337540" y="676037"/>
                </a:lnTo>
                <a:lnTo>
                  <a:pt x="196005" y="946519"/>
                </a:lnTo>
                <a:lnTo>
                  <a:pt x="206153" y="938538"/>
                </a:lnTo>
                <a:cubicBezTo>
                  <a:pt x="246536" y="913787"/>
                  <a:pt x="290934" y="900100"/>
                  <a:pt x="337538" y="900100"/>
                </a:cubicBezTo>
                <a:cubicBezTo>
                  <a:pt x="384142" y="900100"/>
                  <a:pt x="428541" y="913787"/>
                  <a:pt x="468923" y="938538"/>
                </a:cubicBezTo>
                <a:close/>
                <a:moveTo>
                  <a:pt x="337538" y="1828562"/>
                </a:moveTo>
                <a:cubicBezTo>
                  <a:pt x="497403" y="1828562"/>
                  <a:pt x="626999" y="1630554"/>
                  <a:pt x="626999" y="1386299"/>
                </a:cubicBezTo>
                <a:cubicBezTo>
                  <a:pt x="626999" y="1142044"/>
                  <a:pt x="497403" y="944036"/>
                  <a:pt x="337538" y="944036"/>
                </a:cubicBezTo>
                <a:cubicBezTo>
                  <a:pt x="177673" y="944036"/>
                  <a:pt x="48077" y="1142044"/>
                  <a:pt x="48077" y="1386299"/>
                </a:cubicBezTo>
                <a:cubicBezTo>
                  <a:pt x="48077" y="1630554"/>
                  <a:pt x="177673" y="1828562"/>
                  <a:pt x="337538" y="1828562"/>
                </a:cubicBezTo>
                <a:close/>
                <a:moveTo>
                  <a:pt x="337538" y="1878340"/>
                </a:moveTo>
                <a:cubicBezTo>
                  <a:pt x="151121" y="1878340"/>
                  <a:pt x="0" y="1659354"/>
                  <a:pt x="0" y="1389220"/>
                </a:cubicBezTo>
                <a:cubicBezTo>
                  <a:pt x="0" y="1254153"/>
                  <a:pt x="37780" y="1131873"/>
                  <a:pt x="98863" y="1043360"/>
                </a:cubicBezTo>
                <a:lnTo>
                  <a:pt x="116253" y="1022568"/>
                </a:lnTo>
                <a:lnTo>
                  <a:pt x="310288" y="638946"/>
                </a:lnTo>
                <a:lnTo>
                  <a:pt x="284616" y="0"/>
                </a:lnTo>
                <a:lnTo>
                  <a:pt x="390464" y="0"/>
                </a:lnTo>
                <a:lnTo>
                  <a:pt x="364793" y="638947"/>
                </a:lnTo>
                <a:lnTo>
                  <a:pt x="558831" y="1022578"/>
                </a:lnTo>
                <a:lnTo>
                  <a:pt x="576214" y="1043360"/>
                </a:lnTo>
                <a:cubicBezTo>
                  <a:pt x="637296" y="1131873"/>
                  <a:pt x="675076" y="1254153"/>
                  <a:pt x="675076" y="1389220"/>
                </a:cubicBezTo>
                <a:cubicBezTo>
                  <a:pt x="675076" y="1659354"/>
                  <a:pt x="523955" y="1878340"/>
                  <a:pt x="337538" y="187834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6495A5C-A239-4194-96E0-D0C2E5A1E1DF}"/>
              </a:ext>
            </a:extLst>
          </p:cNvPr>
          <p:cNvGrpSpPr/>
          <p:nvPr/>
        </p:nvGrpSpPr>
        <p:grpSpPr>
          <a:xfrm>
            <a:off x="5133775" y="3075028"/>
            <a:ext cx="251943" cy="251943"/>
            <a:chOff x="4361848" y="3408297"/>
            <a:chExt cx="930196" cy="930196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D3449045-5F00-4A0F-AF6B-DCF75B6E5D5B}"/>
                </a:ext>
              </a:extLst>
            </p:cNvPr>
            <p:cNvSpPr/>
            <p:nvPr/>
          </p:nvSpPr>
          <p:spPr bwMode="auto">
            <a:xfrm>
              <a:off x="4361848" y="3408297"/>
              <a:ext cx="930196" cy="93019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D86CB5F4-BE96-45CF-AC73-ECF920A69D1A}"/>
                </a:ext>
              </a:extLst>
            </p:cNvPr>
            <p:cNvSpPr/>
            <p:nvPr/>
          </p:nvSpPr>
          <p:spPr bwMode="auto">
            <a:xfrm>
              <a:off x="4570457" y="3573408"/>
              <a:ext cx="721587" cy="758732"/>
            </a:xfrm>
            <a:custGeom>
              <a:avLst/>
              <a:gdLst>
                <a:gd name="connsiteX0" fmla="*/ 382543 w 721587"/>
                <a:gd name="connsiteY0" fmla="*/ 0 h 758732"/>
                <a:gd name="connsiteX1" fmla="*/ 699754 w 721587"/>
                <a:gd name="connsiteY1" fmla="*/ 168660 h 758732"/>
                <a:gd name="connsiteX2" fmla="*/ 701423 w 721587"/>
                <a:gd name="connsiteY2" fmla="*/ 171734 h 758732"/>
                <a:gd name="connsiteX3" fmla="*/ 712138 w 721587"/>
                <a:gd name="connsiteY3" fmla="*/ 206254 h 758732"/>
                <a:gd name="connsiteX4" fmla="*/ 721587 w 721587"/>
                <a:gd name="connsiteY4" fmla="*/ 299987 h 758732"/>
                <a:gd name="connsiteX5" fmla="*/ 685038 w 721587"/>
                <a:gd name="connsiteY5" fmla="*/ 481024 h 758732"/>
                <a:gd name="connsiteX6" fmla="*/ 678430 w 721587"/>
                <a:gd name="connsiteY6" fmla="*/ 493198 h 758732"/>
                <a:gd name="connsiteX7" fmla="*/ 692957 w 721587"/>
                <a:gd name="connsiteY7" fmla="*/ 446400 h 758732"/>
                <a:gd name="connsiteX8" fmla="*/ 699394 w 721587"/>
                <a:gd name="connsiteY8" fmla="*/ 382543 h 758732"/>
                <a:gd name="connsiteX9" fmla="*/ 382542 w 721587"/>
                <a:gd name="connsiteY9" fmla="*/ 65691 h 758732"/>
                <a:gd name="connsiteX10" fmla="*/ 65690 w 721587"/>
                <a:gd name="connsiteY10" fmla="*/ 382543 h 758732"/>
                <a:gd name="connsiteX11" fmla="*/ 382542 w 721587"/>
                <a:gd name="connsiteY11" fmla="*/ 699395 h 758732"/>
                <a:gd name="connsiteX12" fmla="*/ 559697 w 721587"/>
                <a:gd name="connsiteY12" fmla="*/ 645282 h 758732"/>
                <a:gd name="connsiteX13" fmla="*/ 597654 w 721587"/>
                <a:gd name="connsiteY13" fmla="*/ 613965 h 758732"/>
                <a:gd name="connsiteX14" fmla="*/ 585363 w 721587"/>
                <a:gd name="connsiteY14" fmla="*/ 628861 h 758732"/>
                <a:gd name="connsiteX15" fmla="*/ 350223 w 721587"/>
                <a:gd name="connsiteY15" fmla="*/ 755636 h 758732"/>
                <a:gd name="connsiteX16" fmla="*/ 319511 w 721587"/>
                <a:gd name="connsiteY16" fmla="*/ 758732 h 758732"/>
                <a:gd name="connsiteX17" fmla="*/ 305447 w 721587"/>
                <a:gd name="connsiteY17" fmla="*/ 757314 h 758732"/>
                <a:gd name="connsiteX18" fmla="*/ 0 w 721587"/>
                <a:gd name="connsiteY18" fmla="*/ 382543 h 758732"/>
                <a:gd name="connsiteX19" fmla="*/ 382543 w 721587"/>
                <a:gd name="connsiteY19" fmla="*/ 0 h 75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1587" h="758732">
                  <a:moveTo>
                    <a:pt x="382543" y="0"/>
                  </a:moveTo>
                  <a:cubicBezTo>
                    <a:pt x="514589" y="0"/>
                    <a:pt x="631008" y="66902"/>
                    <a:pt x="699754" y="168660"/>
                  </a:cubicBezTo>
                  <a:lnTo>
                    <a:pt x="701423" y="171734"/>
                  </a:lnTo>
                  <a:lnTo>
                    <a:pt x="712138" y="206254"/>
                  </a:lnTo>
                  <a:cubicBezTo>
                    <a:pt x="718334" y="236530"/>
                    <a:pt x="721587" y="267879"/>
                    <a:pt x="721587" y="299987"/>
                  </a:cubicBezTo>
                  <a:cubicBezTo>
                    <a:pt x="721587" y="364204"/>
                    <a:pt x="708573" y="425381"/>
                    <a:pt x="685038" y="481024"/>
                  </a:cubicBezTo>
                  <a:lnTo>
                    <a:pt x="678430" y="493198"/>
                  </a:lnTo>
                  <a:lnTo>
                    <a:pt x="692957" y="446400"/>
                  </a:lnTo>
                  <a:cubicBezTo>
                    <a:pt x="697178" y="425774"/>
                    <a:pt x="699394" y="404417"/>
                    <a:pt x="699394" y="382543"/>
                  </a:cubicBezTo>
                  <a:cubicBezTo>
                    <a:pt x="699394" y="207550"/>
                    <a:pt x="557535" y="65691"/>
                    <a:pt x="382542" y="65691"/>
                  </a:cubicBezTo>
                  <a:cubicBezTo>
                    <a:pt x="207549" y="65691"/>
                    <a:pt x="65690" y="207550"/>
                    <a:pt x="65690" y="382543"/>
                  </a:cubicBezTo>
                  <a:cubicBezTo>
                    <a:pt x="65690" y="557536"/>
                    <a:pt x="207549" y="699395"/>
                    <a:pt x="382542" y="699395"/>
                  </a:cubicBezTo>
                  <a:cubicBezTo>
                    <a:pt x="448165" y="699395"/>
                    <a:pt x="509128" y="679446"/>
                    <a:pt x="559697" y="645282"/>
                  </a:cubicBezTo>
                  <a:lnTo>
                    <a:pt x="597654" y="613965"/>
                  </a:lnTo>
                  <a:lnTo>
                    <a:pt x="585363" y="628861"/>
                  </a:lnTo>
                  <a:cubicBezTo>
                    <a:pt x="522239" y="691986"/>
                    <a:pt x="441053" y="737050"/>
                    <a:pt x="350223" y="755636"/>
                  </a:cubicBezTo>
                  <a:lnTo>
                    <a:pt x="319511" y="758732"/>
                  </a:lnTo>
                  <a:lnTo>
                    <a:pt x="305447" y="757314"/>
                  </a:lnTo>
                  <a:cubicBezTo>
                    <a:pt x="131129" y="721644"/>
                    <a:pt x="0" y="567407"/>
                    <a:pt x="0" y="382543"/>
                  </a:cubicBezTo>
                  <a:cubicBezTo>
                    <a:pt x="0" y="171270"/>
                    <a:pt x="171270" y="0"/>
                    <a:pt x="382543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05C42923-E0CF-4F85-9B9C-1521D730A222}"/>
                </a:ext>
              </a:extLst>
            </p:cNvPr>
            <p:cNvSpPr/>
            <p:nvPr/>
          </p:nvSpPr>
          <p:spPr bwMode="auto">
            <a:xfrm>
              <a:off x="4361848" y="3408297"/>
              <a:ext cx="930196" cy="9301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22" name="フリーフォーム: 図形 121">
            <a:extLst>
              <a:ext uri="{FF2B5EF4-FFF2-40B4-BE49-F238E27FC236}">
                <a16:creationId xmlns:a16="http://schemas.microsoft.com/office/drawing/2014/main" id="{C1664E7A-F0B8-4460-85B7-135E8D705E6A}"/>
              </a:ext>
            </a:extLst>
          </p:cNvPr>
          <p:cNvSpPr/>
          <p:nvPr/>
        </p:nvSpPr>
        <p:spPr bwMode="auto">
          <a:xfrm>
            <a:off x="1896947" y="2513741"/>
            <a:ext cx="472580" cy="370186"/>
          </a:xfrm>
          <a:custGeom>
            <a:avLst/>
            <a:gdLst>
              <a:gd name="connsiteX0" fmla="*/ 185093 w 472580"/>
              <a:gd name="connsiteY0" fmla="*/ 0 h 370186"/>
              <a:gd name="connsiteX1" fmla="*/ 222396 w 472580"/>
              <a:gd name="connsiteY1" fmla="*/ 3760 h 370186"/>
              <a:gd name="connsiteX2" fmla="*/ 236290 w 472580"/>
              <a:gd name="connsiteY2" fmla="*/ 8073 h 370186"/>
              <a:gd name="connsiteX3" fmla="*/ 250184 w 472580"/>
              <a:gd name="connsiteY3" fmla="*/ 3760 h 370186"/>
              <a:gd name="connsiteX4" fmla="*/ 287487 w 472580"/>
              <a:gd name="connsiteY4" fmla="*/ 0 h 370186"/>
              <a:gd name="connsiteX5" fmla="*/ 472580 w 472580"/>
              <a:gd name="connsiteY5" fmla="*/ 185093 h 370186"/>
              <a:gd name="connsiteX6" fmla="*/ 287487 w 472580"/>
              <a:gd name="connsiteY6" fmla="*/ 370186 h 370186"/>
              <a:gd name="connsiteX7" fmla="*/ 250184 w 472580"/>
              <a:gd name="connsiteY7" fmla="*/ 366426 h 370186"/>
              <a:gd name="connsiteX8" fmla="*/ 236290 w 472580"/>
              <a:gd name="connsiteY8" fmla="*/ 362113 h 370186"/>
              <a:gd name="connsiteX9" fmla="*/ 222396 w 472580"/>
              <a:gd name="connsiteY9" fmla="*/ 366426 h 370186"/>
              <a:gd name="connsiteX10" fmla="*/ 185093 w 472580"/>
              <a:gd name="connsiteY10" fmla="*/ 370186 h 370186"/>
              <a:gd name="connsiteX11" fmla="*/ 0 w 472580"/>
              <a:gd name="connsiteY11" fmla="*/ 185093 h 370186"/>
              <a:gd name="connsiteX12" fmla="*/ 185093 w 472580"/>
              <a:gd name="connsiteY12" fmla="*/ 0 h 37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80" h="370186">
                <a:moveTo>
                  <a:pt x="185093" y="0"/>
                </a:moveTo>
                <a:cubicBezTo>
                  <a:pt x="197871" y="0"/>
                  <a:pt x="210347" y="1295"/>
                  <a:pt x="222396" y="3760"/>
                </a:cubicBezTo>
                <a:lnTo>
                  <a:pt x="236290" y="8073"/>
                </a:lnTo>
                <a:lnTo>
                  <a:pt x="250184" y="3760"/>
                </a:lnTo>
                <a:cubicBezTo>
                  <a:pt x="262233" y="1295"/>
                  <a:pt x="274709" y="0"/>
                  <a:pt x="287487" y="0"/>
                </a:cubicBezTo>
                <a:cubicBezTo>
                  <a:pt x="389711" y="0"/>
                  <a:pt x="472580" y="82869"/>
                  <a:pt x="472580" y="185093"/>
                </a:cubicBezTo>
                <a:cubicBezTo>
                  <a:pt x="472580" y="287317"/>
                  <a:pt x="389711" y="370186"/>
                  <a:pt x="287487" y="370186"/>
                </a:cubicBezTo>
                <a:cubicBezTo>
                  <a:pt x="274709" y="370186"/>
                  <a:pt x="262233" y="368891"/>
                  <a:pt x="250184" y="366426"/>
                </a:cubicBezTo>
                <a:lnTo>
                  <a:pt x="236290" y="362113"/>
                </a:lnTo>
                <a:lnTo>
                  <a:pt x="222396" y="366426"/>
                </a:lnTo>
                <a:cubicBezTo>
                  <a:pt x="210347" y="368891"/>
                  <a:pt x="197871" y="370186"/>
                  <a:pt x="185093" y="370186"/>
                </a:cubicBezTo>
                <a:cubicBezTo>
                  <a:pt x="82869" y="370186"/>
                  <a:pt x="0" y="287317"/>
                  <a:pt x="0" y="185093"/>
                </a:cubicBezTo>
                <a:cubicBezTo>
                  <a:pt x="0" y="82869"/>
                  <a:pt x="82869" y="0"/>
                  <a:pt x="185093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3" name="楕円 122">
            <a:extLst>
              <a:ext uri="{FF2B5EF4-FFF2-40B4-BE49-F238E27FC236}">
                <a16:creationId xmlns:a16="http://schemas.microsoft.com/office/drawing/2014/main" id="{69434AE7-F74E-47A4-8785-1C9399D09E47}"/>
              </a:ext>
            </a:extLst>
          </p:cNvPr>
          <p:cNvSpPr/>
          <p:nvPr/>
        </p:nvSpPr>
        <p:spPr bwMode="auto">
          <a:xfrm>
            <a:off x="4007895" y="2512225"/>
            <a:ext cx="452166" cy="47673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4" name="月 123">
            <a:extLst>
              <a:ext uri="{FF2B5EF4-FFF2-40B4-BE49-F238E27FC236}">
                <a16:creationId xmlns:a16="http://schemas.microsoft.com/office/drawing/2014/main" id="{B2BDF000-87CA-4578-A558-97D37197C357}"/>
              </a:ext>
            </a:extLst>
          </p:cNvPr>
          <p:cNvSpPr/>
          <p:nvPr/>
        </p:nvSpPr>
        <p:spPr bwMode="auto">
          <a:xfrm rot="19800000">
            <a:off x="4294341" y="2715514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5" name="月 124">
            <a:extLst>
              <a:ext uri="{FF2B5EF4-FFF2-40B4-BE49-F238E27FC236}">
                <a16:creationId xmlns:a16="http://schemas.microsoft.com/office/drawing/2014/main" id="{D043C152-F8A4-419E-842D-FD733FD133B6}"/>
              </a:ext>
            </a:extLst>
          </p:cNvPr>
          <p:cNvSpPr/>
          <p:nvPr/>
        </p:nvSpPr>
        <p:spPr bwMode="auto">
          <a:xfrm rot="1800000" flipH="1">
            <a:off x="4051454" y="2715513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6" name="月 125">
            <a:extLst>
              <a:ext uri="{FF2B5EF4-FFF2-40B4-BE49-F238E27FC236}">
                <a16:creationId xmlns:a16="http://schemas.microsoft.com/office/drawing/2014/main" id="{BAB53072-D4C0-44B8-BF60-1F2FC9E53385}"/>
              </a:ext>
            </a:extLst>
          </p:cNvPr>
          <p:cNvSpPr/>
          <p:nvPr/>
        </p:nvSpPr>
        <p:spPr bwMode="auto">
          <a:xfrm rot="19800000">
            <a:off x="4294341" y="2789333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7" name="月 126">
            <a:extLst>
              <a:ext uri="{FF2B5EF4-FFF2-40B4-BE49-F238E27FC236}">
                <a16:creationId xmlns:a16="http://schemas.microsoft.com/office/drawing/2014/main" id="{CED1D971-45B7-4522-80B9-10C41D615D3B}"/>
              </a:ext>
            </a:extLst>
          </p:cNvPr>
          <p:cNvSpPr/>
          <p:nvPr/>
        </p:nvSpPr>
        <p:spPr bwMode="auto">
          <a:xfrm rot="1800000" flipH="1">
            <a:off x="4051454" y="2789332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8" name="フリーフォーム: 図形 127">
            <a:extLst>
              <a:ext uri="{FF2B5EF4-FFF2-40B4-BE49-F238E27FC236}">
                <a16:creationId xmlns:a16="http://schemas.microsoft.com/office/drawing/2014/main" id="{DF928417-4FC9-4CE6-B85B-B756D971E8F6}"/>
              </a:ext>
            </a:extLst>
          </p:cNvPr>
          <p:cNvSpPr/>
          <p:nvPr/>
        </p:nvSpPr>
        <p:spPr bwMode="auto">
          <a:xfrm>
            <a:off x="3338623" y="2526689"/>
            <a:ext cx="485214" cy="649371"/>
          </a:xfrm>
          <a:custGeom>
            <a:avLst/>
            <a:gdLst>
              <a:gd name="connsiteX0" fmla="*/ 183142 w 366283"/>
              <a:gd name="connsiteY0" fmla="*/ 0 h 442144"/>
              <a:gd name="connsiteX1" fmla="*/ 312643 w 366283"/>
              <a:gd name="connsiteY1" fmla="*/ 53641 h 442144"/>
              <a:gd name="connsiteX2" fmla="*/ 312642 w 366283"/>
              <a:gd name="connsiteY2" fmla="*/ 53642 h 442144"/>
              <a:gd name="connsiteX3" fmla="*/ 312642 w 366283"/>
              <a:gd name="connsiteY3" fmla="*/ 312643 h 442144"/>
              <a:gd name="connsiteX4" fmla="*/ 183142 w 366283"/>
              <a:gd name="connsiteY4" fmla="*/ 442144 h 442144"/>
              <a:gd name="connsiteX5" fmla="*/ 53640 w 366283"/>
              <a:gd name="connsiteY5" fmla="*/ 312643 h 442144"/>
              <a:gd name="connsiteX6" fmla="*/ 53640 w 366283"/>
              <a:gd name="connsiteY6" fmla="*/ 53641 h 442144"/>
              <a:gd name="connsiteX7" fmla="*/ 183142 w 366283"/>
              <a:gd name="connsiteY7" fmla="*/ 0 h 44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283" h="442144">
                <a:moveTo>
                  <a:pt x="183142" y="0"/>
                </a:moveTo>
                <a:cubicBezTo>
                  <a:pt x="230012" y="0"/>
                  <a:pt x="276882" y="17880"/>
                  <a:pt x="312643" y="53641"/>
                </a:cubicBezTo>
                <a:lnTo>
                  <a:pt x="312642" y="53642"/>
                </a:lnTo>
                <a:cubicBezTo>
                  <a:pt x="384164" y="125163"/>
                  <a:pt x="384164" y="241122"/>
                  <a:pt x="312642" y="312643"/>
                </a:cubicBezTo>
                <a:lnTo>
                  <a:pt x="183142" y="442144"/>
                </a:lnTo>
                <a:lnTo>
                  <a:pt x="53640" y="312643"/>
                </a:lnTo>
                <a:cubicBezTo>
                  <a:pt x="-17881" y="241121"/>
                  <a:pt x="-17881" y="125163"/>
                  <a:pt x="53640" y="53641"/>
                </a:cubicBezTo>
                <a:cubicBezTo>
                  <a:pt x="89401" y="17880"/>
                  <a:pt x="136272" y="0"/>
                  <a:pt x="183142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9" name="フリーフォーム: 図形 128">
            <a:extLst>
              <a:ext uri="{FF2B5EF4-FFF2-40B4-BE49-F238E27FC236}">
                <a16:creationId xmlns:a16="http://schemas.microsoft.com/office/drawing/2014/main" id="{8CAFFCA6-0108-494C-A5B5-0A777060C9F4}"/>
              </a:ext>
            </a:extLst>
          </p:cNvPr>
          <p:cNvSpPr/>
          <p:nvPr/>
        </p:nvSpPr>
        <p:spPr bwMode="auto">
          <a:xfrm>
            <a:off x="1294423" y="2950704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00B0F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F8BB69CE-34EE-4DD5-B1B8-CFBA5E808999}"/>
              </a:ext>
            </a:extLst>
          </p:cNvPr>
          <p:cNvGrpSpPr/>
          <p:nvPr/>
        </p:nvGrpSpPr>
        <p:grpSpPr>
          <a:xfrm>
            <a:off x="1414667" y="2963405"/>
            <a:ext cx="129698" cy="75940"/>
            <a:chOff x="649585" y="629953"/>
            <a:chExt cx="216370" cy="126687"/>
          </a:xfrm>
          <a:solidFill>
            <a:srgbClr val="00B0F0"/>
          </a:solidFill>
        </p:grpSpPr>
        <p:sp>
          <p:nvSpPr>
            <p:cNvPr id="131" name="二等辺三角形 130">
              <a:extLst>
                <a:ext uri="{FF2B5EF4-FFF2-40B4-BE49-F238E27FC236}">
                  <a16:creationId xmlns:a16="http://schemas.microsoft.com/office/drawing/2014/main" id="{89F1CE9C-1D7E-46A3-91E5-36316944BC83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二等辺三角形 131">
              <a:extLst>
                <a:ext uri="{FF2B5EF4-FFF2-40B4-BE49-F238E27FC236}">
                  <a16:creationId xmlns:a16="http://schemas.microsoft.com/office/drawing/2014/main" id="{375951C1-01BD-44CD-8021-6A3CD5CFFDEF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33" name="フリーフォーム: 図形 132">
            <a:extLst>
              <a:ext uri="{FF2B5EF4-FFF2-40B4-BE49-F238E27FC236}">
                <a16:creationId xmlns:a16="http://schemas.microsoft.com/office/drawing/2014/main" id="{431F79F8-0DA2-4F68-8DEF-B430FD0EC95C}"/>
              </a:ext>
            </a:extLst>
          </p:cNvPr>
          <p:cNvSpPr/>
          <p:nvPr/>
        </p:nvSpPr>
        <p:spPr bwMode="auto">
          <a:xfrm>
            <a:off x="1215841" y="2490570"/>
            <a:ext cx="527350" cy="322644"/>
          </a:xfrm>
          <a:custGeom>
            <a:avLst/>
            <a:gdLst>
              <a:gd name="connsiteX0" fmla="*/ 673430 w 1346860"/>
              <a:gd name="connsiteY0" fmla="*/ 0 h 824043"/>
              <a:gd name="connsiteX1" fmla="*/ 817835 w 1346860"/>
              <a:gd name="connsiteY1" fmla="*/ 134504 h 824043"/>
              <a:gd name="connsiteX2" fmla="*/ 1010145 w 1346860"/>
              <a:gd name="connsiteY2" fmla="*/ 90223 h 824043"/>
              <a:gd name="connsiteX3" fmla="*/ 1067951 w 1346860"/>
              <a:gd name="connsiteY3" fmla="*/ 278909 h 824043"/>
              <a:gd name="connsiteX4" fmla="*/ 1256637 w 1346860"/>
              <a:gd name="connsiteY4" fmla="*/ 336715 h 824043"/>
              <a:gd name="connsiteX5" fmla="*/ 1212356 w 1346860"/>
              <a:gd name="connsiteY5" fmla="*/ 529025 h 824043"/>
              <a:gd name="connsiteX6" fmla="*/ 1346860 w 1346860"/>
              <a:gd name="connsiteY6" fmla="*/ 673430 h 824043"/>
              <a:gd name="connsiteX7" fmla="*/ 1212356 w 1346860"/>
              <a:gd name="connsiteY7" fmla="*/ 817835 h 824043"/>
              <a:gd name="connsiteX8" fmla="*/ 1213786 w 1346860"/>
              <a:gd name="connsiteY8" fmla="*/ 824043 h 824043"/>
              <a:gd name="connsiteX9" fmla="*/ 1174849 w 1346860"/>
              <a:gd name="connsiteY9" fmla="*/ 806309 h 824043"/>
              <a:gd name="connsiteX10" fmla="*/ 673430 w 1346860"/>
              <a:gd name="connsiteY10" fmla="*/ 721761 h 824043"/>
              <a:gd name="connsiteX11" fmla="*/ 172012 w 1346860"/>
              <a:gd name="connsiteY11" fmla="*/ 806309 h 824043"/>
              <a:gd name="connsiteX12" fmla="*/ 133075 w 1346860"/>
              <a:gd name="connsiteY12" fmla="*/ 824043 h 824043"/>
              <a:gd name="connsiteX13" fmla="*/ 134504 w 1346860"/>
              <a:gd name="connsiteY13" fmla="*/ 817835 h 824043"/>
              <a:gd name="connsiteX14" fmla="*/ 0 w 1346860"/>
              <a:gd name="connsiteY14" fmla="*/ 673430 h 824043"/>
              <a:gd name="connsiteX15" fmla="*/ 134504 w 1346860"/>
              <a:gd name="connsiteY15" fmla="*/ 529025 h 824043"/>
              <a:gd name="connsiteX16" fmla="*/ 90223 w 1346860"/>
              <a:gd name="connsiteY16" fmla="*/ 336715 h 824043"/>
              <a:gd name="connsiteX17" fmla="*/ 278909 w 1346860"/>
              <a:gd name="connsiteY17" fmla="*/ 278909 h 824043"/>
              <a:gd name="connsiteX18" fmla="*/ 336715 w 1346860"/>
              <a:gd name="connsiteY18" fmla="*/ 90223 h 824043"/>
              <a:gd name="connsiteX19" fmla="*/ 529025 w 1346860"/>
              <a:gd name="connsiteY19" fmla="*/ 134504 h 82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46860" h="824043">
                <a:moveTo>
                  <a:pt x="673430" y="0"/>
                </a:moveTo>
                <a:lnTo>
                  <a:pt x="817835" y="134504"/>
                </a:lnTo>
                <a:lnTo>
                  <a:pt x="1010145" y="90223"/>
                </a:lnTo>
                <a:lnTo>
                  <a:pt x="1067951" y="278909"/>
                </a:lnTo>
                <a:lnTo>
                  <a:pt x="1256637" y="336715"/>
                </a:lnTo>
                <a:lnTo>
                  <a:pt x="1212356" y="529025"/>
                </a:lnTo>
                <a:lnTo>
                  <a:pt x="1346860" y="673430"/>
                </a:lnTo>
                <a:lnTo>
                  <a:pt x="1212356" y="817835"/>
                </a:lnTo>
                <a:lnTo>
                  <a:pt x="1213786" y="824043"/>
                </a:lnTo>
                <a:lnTo>
                  <a:pt x="1174849" y="806309"/>
                </a:lnTo>
                <a:cubicBezTo>
                  <a:pt x="1031716" y="752930"/>
                  <a:pt x="859167" y="721761"/>
                  <a:pt x="673430" y="721761"/>
                </a:cubicBezTo>
                <a:cubicBezTo>
                  <a:pt x="487694" y="721761"/>
                  <a:pt x="315144" y="752930"/>
                  <a:pt x="172012" y="806309"/>
                </a:cubicBezTo>
                <a:lnTo>
                  <a:pt x="133075" y="824043"/>
                </a:lnTo>
                <a:lnTo>
                  <a:pt x="134504" y="817835"/>
                </a:lnTo>
                <a:lnTo>
                  <a:pt x="0" y="673430"/>
                </a:lnTo>
                <a:lnTo>
                  <a:pt x="134504" y="529025"/>
                </a:lnTo>
                <a:lnTo>
                  <a:pt x="90223" y="336715"/>
                </a:lnTo>
                <a:lnTo>
                  <a:pt x="278909" y="278909"/>
                </a:lnTo>
                <a:lnTo>
                  <a:pt x="336715" y="90223"/>
                </a:lnTo>
                <a:lnTo>
                  <a:pt x="529025" y="134504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楕円 133">
            <a:extLst>
              <a:ext uri="{FF2B5EF4-FFF2-40B4-BE49-F238E27FC236}">
                <a16:creationId xmlns:a16="http://schemas.microsoft.com/office/drawing/2014/main" id="{AE20EF72-4FFD-4247-A225-03C7DB277489}"/>
              </a:ext>
            </a:extLst>
          </p:cNvPr>
          <p:cNvSpPr/>
          <p:nvPr/>
        </p:nvSpPr>
        <p:spPr bwMode="auto">
          <a:xfrm>
            <a:off x="1262590" y="2556742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83F56E2C-AB82-4CA2-A9A5-CE85391C9C0C}"/>
              </a:ext>
            </a:extLst>
          </p:cNvPr>
          <p:cNvSpPr/>
          <p:nvPr/>
        </p:nvSpPr>
        <p:spPr bwMode="auto">
          <a:xfrm>
            <a:off x="1946885" y="2950704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00B0F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9796612-6B5E-4630-BE00-48FA3B8D15DC}"/>
              </a:ext>
            </a:extLst>
          </p:cNvPr>
          <p:cNvGrpSpPr/>
          <p:nvPr/>
        </p:nvGrpSpPr>
        <p:grpSpPr>
          <a:xfrm>
            <a:off x="2067129" y="2963405"/>
            <a:ext cx="129698" cy="75940"/>
            <a:chOff x="649585" y="629953"/>
            <a:chExt cx="216370" cy="126687"/>
          </a:xfrm>
          <a:solidFill>
            <a:srgbClr val="00B0F0"/>
          </a:solidFill>
        </p:grpSpPr>
        <p:sp>
          <p:nvSpPr>
            <p:cNvPr id="137" name="二等辺三角形 136">
              <a:extLst>
                <a:ext uri="{FF2B5EF4-FFF2-40B4-BE49-F238E27FC236}">
                  <a16:creationId xmlns:a16="http://schemas.microsoft.com/office/drawing/2014/main" id="{749D29EE-D593-4C06-8BFF-9C5B66E99C85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二等辺三角形 137">
              <a:extLst>
                <a:ext uri="{FF2B5EF4-FFF2-40B4-BE49-F238E27FC236}">
                  <a16:creationId xmlns:a16="http://schemas.microsoft.com/office/drawing/2014/main" id="{E2F74065-CC87-43A9-A8C2-26FFE79BD144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39" name="楕円 138">
            <a:extLst>
              <a:ext uri="{FF2B5EF4-FFF2-40B4-BE49-F238E27FC236}">
                <a16:creationId xmlns:a16="http://schemas.microsoft.com/office/drawing/2014/main" id="{FE773CDA-0578-4A4D-ADAD-C873F6A8D760}"/>
              </a:ext>
            </a:extLst>
          </p:cNvPr>
          <p:cNvSpPr/>
          <p:nvPr/>
        </p:nvSpPr>
        <p:spPr bwMode="auto">
          <a:xfrm>
            <a:off x="1915052" y="2556742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CEB43B60-575C-4884-9B26-2C93A1526047}"/>
              </a:ext>
            </a:extLst>
          </p:cNvPr>
          <p:cNvSpPr/>
          <p:nvPr/>
        </p:nvSpPr>
        <p:spPr bwMode="auto">
          <a:xfrm>
            <a:off x="3396137" y="2950704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B7E581A6-F6C3-464B-96D3-B706E557633F}"/>
              </a:ext>
            </a:extLst>
          </p:cNvPr>
          <p:cNvGrpSpPr/>
          <p:nvPr/>
        </p:nvGrpSpPr>
        <p:grpSpPr>
          <a:xfrm>
            <a:off x="3516381" y="2963405"/>
            <a:ext cx="129698" cy="75940"/>
            <a:chOff x="649585" y="629953"/>
            <a:chExt cx="216370" cy="126687"/>
          </a:xfrm>
          <a:solidFill>
            <a:srgbClr val="FFFF00"/>
          </a:solidFill>
        </p:grpSpPr>
        <p:sp>
          <p:nvSpPr>
            <p:cNvPr id="142" name="二等辺三角形 141">
              <a:extLst>
                <a:ext uri="{FF2B5EF4-FFF2-40B4-BE49-F238E27FC236}">
                  <a16:creationId xmlns:a16="http://schemas.microsoft.com/office/drawing/2014/main" id="{5C4EDCBE-F47B-4FA4-8A84-58CE0FCAD227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二等辺三角形 142">
              <a:extLst>
                <a:ext uri="{FF2B5EF4-FFF2-40B4-BE49-F238E27FC236}">
                  <a16:creationId xmlns:a16="http://schemas.microsoft.com/office/drawing/2014/main" id="{011368B1-706E-473A-8642-A48B511F4C0D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44" name="フリーフォーム: 図形 143">
            <a:extLst>
              <a:ext uri="{FF2B5EF4-FFF2-40B4-BE49-F238E27FC236}">
                <a16:creationId xmlns:a16="http://schemas.microsoft.com/office/drawing/2014/main" id="{CF568567-7A22-48DF-BEBC-64DDB6669CD0}"/>
              </a:ext>
            </a:extLst>
          </p:cNvPr>
          <p:cNvSpPr/>
          <p:nvPr/>
        </p:nvSpPr>
        <p:spPr bwMode="auto">
          <a:xfrm>
            <a:off x="4048599" y="2950704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2ACEDA1D-54B9-42B7-987E-3D0DA576F8F2}"/>
              </a:ext>
            </a:extLst>
          </p:cNvPr>
          <p:cNvGrpSpPr/>
          <p:nvPr/>
        </p:nvGrpSpPr>
        <p:grpSpPr>
          <a:xfrm>
            <a:off x="4168843" y="2963405"/>
            <a:ext cx="129698" cy="75940"/>
            <a:chOff x="649585" y="629953"/>
            <a:chExt cx="216370" cy="126687"/>
          </a:xfrm>
          <a:solidFill>
            <a:srgbClr val="FFFF00"/>
          </a:solidFill>
        </p:grpSpPr>
        <p:sp>
          <p:nvSpPr>
            <p:cNvPr id="146" name="二等辺三角形 145">
              <a:extLst>
                <a:ext uri="{FF2B5EF4-FFF2-40B4-BE49-F238E27FC236}">
                  <a16:creationId xmlns:a16="http://schemas.microsoft.com/office/drawing/2014/main" id="{2F9D0C7D-9764-4B23-B626-BB5869EDD9FF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二等辺三角形 146">
              <a:extLst>
                <a:ext uri="{FF2B5EF4-FFF2-40B4-BE49-F238E27FC236}">
                  <a16:creationId xmlns:a16="http://schemas.microsoft.com/office/drawing/2014/main" id="{9357111B-FA55-41C4-86A9-2E80F61A983B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48" name="楕円 147">
            <a:extLst>
              <a:ext uri="{FF2B5EF4-FFF2-40B4-BE49-F238E27FC236}">
                <a16:creationId xmlns:a16="http://schemas.microsoft.com/office/drawing/2014/main" id="{10FB0FB8-F90C-48BF-A16E-9C62D0B09958}"/>
              </a:ext>
            </a:extLst>
          </p:cNvPr>
          <p:cNvSpPr/>
          <p:nvPr/>
        </p:nvSpPr>
        <p:spPr bwMode="auto">
          <a:xfrm>
            <a:off x="3364304" y="2556742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楕円 148">
            <a:extLst>
              <a:ext uri="{FF2B5EF4-FFF2-40B4-BE49-F238E27FC236}">
                <a16:creationId xmlns:a16="http://schemas.microsoft.com/office/drawing/2014/main" id="{DFDF2567-F7E9-4BAE-89A4-D50194357350}"/>
              </a:ext>
            </a:extLst>
          </p:cNvPr>
          <p:cNvSpPr/>
          <p:nvPr/>
        </p:nvSpPr>
        <p:spPr bwMode="auto">
          <a:xfrm>
            <a:off x="4016766" y="2556742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フリーフォーム: 図形 149">
            <a:extLst>
              <a:ext uri="{FF2B5EF4-FFF2-40B4-BE49-F238E27FC236}">
                <a16:creationId xmlns:a16="http://schemas.microsoft.com/office/drawing/2014/main" id="{41FB417F-9649-41C6-BBF6-A92152D6507F}"/>
              </a:ext>
            </a:extLst>
          </p:cNvPr>
          <p:cNvSpPr/>
          <p:nvPr/>
        </p:nvSpPr>
        <p:spPr bwMode="auto">
          <a:xfrm>
            <a:off x="696440" y="2950704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00B0F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0A072F98-C650-48D8-A095-39A3F0D7CF3A}"/>
              </a:ext>
            </a:extLst>
          </p:cNvPr>
          <p:cNvGrpSpPr/>
          <p:nvPr/>
        </p:nvGrpSpPr>
        <p:grpSpPr>
          <a:xfrm>
            <a:off x="816684" y="2963405"/>
            <a:ext cx="129698" cy="75940"/>
            <a:chOff x="649585" y="629953"/>
            <a:chExt cx="216370" cy="126687"/>
          </a:xfrm>
          <a:solidFill>
            <a:srgbClr val="00B0F0"/>
          </a:solidFill>
        </p:grpSpPr>
        <p:sp>
          <p:nvSpPr>
            <p:cNvPr id="152" name="二等辺三角形 151">
              <a:extLst>
                <a:ext uri="{FF2B5EF4-FFF2-40B4-BE49-F238E27FC236}">
                  <a16:creationId xmlns:a16="http://schemas.microsoft.com/office/drawing/2014/main" id="{66B7ADD6-AC4A-4F53-9342-17327D8CC36E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二等辺三角形 152">
              <a:extLst>
                <a:ext uri="{FF2B5EF4-FFF2-40B4-BE49-F238E27FC236}">
                  <a16:creationId xmlns:a16="http://schemas.microsoft.com/office/drawing/2014/main" id="{C80908E9-2F54-4FAA-91C1-FBB62C3F65EA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54" name="楕円 153">
            <a:extLst>
              <a:ext uri="{FF2B5EF4-FFF2-40B4-BE49-F238E27FC236}">
                <a16:creationId xmlns:a16="http://schemas.microsoft.com/office/drawing/2014/main" id="{C5AA572D-15EA-4F88-B6E7-5EC6C92DA042}"/>
              </a:ext>
            </a:extLst>
          </p:cNvPr>
          <p:cNvSpPr/>
          <p:nvPr/>
        </p:nvSpPr>
        <p:spPr bwMode="auto">
          <a:xfrm>
            <a:off x="664607" y="2556742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フリーフォーム: 図形 154">
            <a:extLst>
              <a:ext uri="{FF2B5EF4-FFF2-40B4-BE49-F238E27FC236}">
                <a16:creationId xmlns:a16="http://schemas.microsoft.com/office/drawing/2014/main" id="{09978988-E559-4821-8EFC-6507F4A81BFC}"/>
              </a:ext>
            </a:extLst>
          </p:cNvPr>
          <p:cNvSpPr/>
          <p:nvPr/>
        </p:nvSpPr>
        <p:spPr bwMode="auto">
          <a:xfrm>
            <a:off x="2765106" y="2950704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076F3448-5FCA-49AA-B9FB-D5BFFD2C2A28}"/>
              </a:ext>
            </a:extLst>
          </p:cNvPr>
          <p:cNvGrpSpPr/>
          <p:nvPr/>
        </p:nvGrpSpPr>
        <p:grpSpPr>
          <a:xfrm>
            <a:off x="2885350" y="2963405"/>
            <a:ext cx="129698" cy="75940"/>
            <a:chOff x="649585" y="629953"/>
            <a:chExt cx="216370" cy="126687"/>
          </a:xfrm>
          <a:solidFill>
            <a:srgbClr val="FFFF00"/>
          </a:solidFill>
        </p:grpSpPr>
        <p:sp>
          <p:nvSpPr>
            <p:cNvPr id="157" name="二等辺三角形 156">
              <a:extLst>
                <a:ext uri="{FF2B5EF4-FFF2-40B4-BE49-F238E27FC236}">
                  <a16:creationId xmlns:a16="http://schemas.microsoft.com/office/drawing/2014/main" id="{B61DC28F-CF5E-4247-AA46-12CBB475C6C7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8" name="二等辺三角形 157">
              <a:extLst>
                <a:ext uri="{FF2B5EF4-FFF2-40B4-BE49-F238E27FC236}">
                  <a16:creationId xmlns:a16="http://schemas.microsoft.com/office/drawing/2014/main" id="{46BEE8BD-404E-48E2-B66F-5BC2B4E6C9B3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59" name="楕円 158">
            <a:extLst>
              <a:ext uri="{FF2B5EF4-FFF2-40B4-BE49-F238E27FC236}">
                <a16:creationId xmlns:a16="http://schemas.microsoft.com/office/drawing/2014/main" id="{48A26F9C-8E65-4EFE-8774-9C8CD621D820}"/>
              </a:ext>
            </a:extLst>
          </p:cNvPr>
          <p:cNvSpPr/>
          <p:nvPr/>
        </p:nvSpPr>
        <p:spPr bwMode="auto">
          <a:xfrm>
            <a:off x="2733273" y="2556742"/>
            <a:ext cx="433852" cy="433852"/>
          </a:xfrm>
          <a:prstGeom prst="ellipse">
            <a:avLst/>
          </a:prstGeom>
          <a:gradFill flip="none" rotWithShape="1">
            <a:gsLst>
              <a:gs pos="100000">
                <a:srgbClr val="FF9933"/>
              </a:gs>
              <a:gs pos="0">
                <a:srgbClr val="FFFFCC"/>
              </a:gs>
              <a:gs pos="50000">
                <a:srgbClr val="FFCC99"/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069F1ECF-6A6B-4E39-B957-6E91A85A82DC}"/>
              </a:ext>
            </a:extLst>
          </p:cNvPr>
          <p:cNvGrpSpPr/>
          <p:nvPr/>
        </p:nvGrpSpPr>
        <p:grpSpPr>
          <a:xfrm>
            <a:off x="5444326" y="3075028"/>
            <a:ext cx="251943" cy="251943"/>
            <a:chOff x="4361848" y="3408297"/>
            <a:chExt cx="930196" cy="930196"/>
          </a:xfrm>
        </p:grpSpPr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40137215-E83A-4D5F-B4C9-55EE80C40450}"/>
                </a:ext>
              </a:extLst>
            </p:cNvPr>
            <p:cNvSpPr/>
            <p:nvPr/>
          </p:nvSpPr>
          <p:spPr bwMode="auto">
            <a:xfrm>
              <a:off x="4361848" y="3408297"/>
              <a:ext cx="930196" cy="930196"/>
            </a:xfrm>
            <a:prstGeom prst="ellipse">
              <a:avLst/>
            </a:prstGeom>
            <a:solidFill>
              <a:srgbClr val="CC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A90E3877-8CA9-4293-9814-226E64E67C13}"/>
                </a:ext>
              </a:extLst>
            </p:cNvPr>
            <p:cNvSpPr/>
            <p:nvPr/>
          </p:nvSpPr>
          <p:spPr bwMode="auto">
            <a:xfrm>
              <a:off x="4570457" y="3573408"/>
              <a:ext cx="721587" cy="758732"/>
            </a:xfrm>
            <a:custGeom>
              <a:avLst/>
              <a:gdLst>
                <a:gd name="connsiteX0" fmla="*/ 382543 w 721587"/>
                <a:gd name="connsiteY0" fmla="*/ 0 h 758732"/>
                <a:gd name="connsiteX1" fmla="*/ 699754 w 721587"/>
                <a:gd name="connsiteY1" fmla="*/ 168660 h 758732"/>
                <a:gd name="connsiteX2" fmla="*/ 701423 w 721587"/>
                <a:gd name="connsiteY2" fmla="*/ 171734 h 758732"/>
                <a:gd name="connsiteX3" fmla="*/ 712138 w 721587"/>
                <a:gd name="connsiteY3" fmla="*/ 206254 h 758732"/>
                <a:gd name="connsiteX4" fmla="*/ 721587 w 721587"/>
                <a:gd name="connsiteY4" fmla="*/ 299987 h 758732"/>
                <a:gd name="connsiteX5" fmla="*/ 685038 w 721587"/>
                <a:gd name="connsiteY5" fmla="*/ 481024 h 758732"/>
                <a:gd name="connsiteX6" fmla="*/ 678430 w 721587"/>
                <a:gd name="connsiteY6" fmla="*/ 493198 h 758732"/>
                <a:gd name="connsiteX7" fmla="*/ 692957 w 721587"/>
                <a:gd name="connsiteY7" fmla="*/ 446400 h 758732"/>
                <a:gd name="connsiteX8" fmla="*/ 699394 w 721587"/>
                <a:gd name="connsiteY8" fmla="*/ 382543 h 758732"/>
                <a:gd name="connsiteX9" fmla="*/ 382542 w 721587"/>
                <a:gd name="connsiteY9" fmla="*/ 65691 h 758732"/>
                <a:gd name="connsiteX10" fmla="*/ 65690 w 721587"/>
                <a:gd name="connsiteY10" fmla="*/ 382543 h 758732"/>
                <a:gd name="connsiteX11" fmla="*/ 382542 w 721587"/>
                <a:gd name="connsiteY11" fmla="*/ 699395 h 758732"/>
                <a:gd name="connsiteX12" fmla="*/ 559697 w 721587"/>
                <a:gd name="connsiteY12" fmla="*/ 645282 h 758732"/>
                <a:gd name="connsiteX13" fmla="*/ 597654 w 721587"/>
                <a:gd name="connsiteY13" fmla="*/ 613965 h 758732"/>
                <a:gd name="connsiteX14" fmla="*/ 585363 w 721587"/>
                <a:gd name="connsiteY14" fmla="*/ 628861 h 758732"/>
                <a:gd name="connsiteX15" fmla="*/ 350223 w 721587"/>
                <a:gd name="connsiteY15" fmla="*/ 755636 h 758732"/>
                <a:gd name="connsiteX16" fmla="*/ 319511 w 721587"/>
                <a:gd name="connsiteY16" fmla="*/ 758732 h 758732"/>
                <a:gd name="connsiteX17" fmla="*/ 305447 w 721587"/>
                <a:gd name="connsiteY17" fmla="*/ 757314 h 758732"/>
                <a:gd name="connsiteX18" fmla="*/ 0 w 721587"/>
                <a:gd name="connsiteY18" fmla="*/ 382543 h 758732"/>
                <a:gd name="connsiteX19" fmla="*/ 382543 w 721587"/>
                <a:gd name="connsiteY19" fmla="*/ 0 h 75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1587" h="758732">
                  <a:moveTo>
                    <a:pt x="382543" y="0"/>
                  </a:moveTo>
                  <a:cubicBezTo>
                    <a:pt x="514589" y="0"/>
                    <a:pt x="631008" y="66902"/>
                    <a:pt x="699754" y="168660"/>
                  </a:cubicBezTo>
                  <a:lnTo>
                    <a:pt x="701423" y="171734"/>
                  </a:lnTo>
                  <a:lnTo>
                    <a:pt x="712138" y="206254"/>
                  </a:lnTo>
                  <a:cubicBezTo>
                    <a:pt x="718334" y="236530"/>
                    <a:pt x="721587" y="267879"/>
                    <a:pt x="721587" y="299987"/>
                  </a:cubicBezTo>
                  <a:cubicBezTo>
                    <a:pt x="721587" y="364204"/>
                    <a:pt x="708573" y="425381"/>
                    <a:pt x="685038" y="481024"/>
                  </a:cubicBezTo>
                  <a:lnTo>
                    <a:pt x="678430" y="493198"/>
                  </a:lnTo>
                  <a:lnTo>
                    <a:pt x="692957" y="446400"/>
                  </a:lnTo>
                  <a:cubicBezTo>
                    <a:pt x="697178" y="425774"/>
                    <a:pt x="699394" y="404417"/>
                    <a:pt x="699394" y="382543"/>
                  </a:cubicBezTo>
                  <a:cubicBezTo>
                    <a:pt x="699394" y="207550"/>
                    <a:pt x="557535" y="65691"/>
                    <a:pt x="382542" y="65691"/>
                  </a:cubicBezTo>
                  <a:cubicBezTo>
                    <a:pt x="207549" y="65691"/>
                    <a:pt x="65690" y="207550"/>
                    <a:pt x="65690" y="382543"/>
                  </a:cubicBezTo>
                  <a:cubicBezTo>
                    <a:pt x="65690" y="557536"/>
                    <a:pt x="207549" y="699395"/>
                    <a:pt x="382542" y="699395"/>
                  </a:cubicBezTo>
                  <a:cubicBezTo>
                    <a:pt x="448165" y="699395"/>
                    <a:pt x="509128" y="679446"/>
                    <a:pt x="559697" y="645282"/>
                  </a:cubicBezTo>
                  <a:lnTo>
                    <a:pt x="597654" y="613965"/>
                  </a:lnTo>
                  <a:lnTo>
                    <a:pt x="585363" y="628861"/>
                  </a:lnTo>
                  <a:cubicBezTo>
                    <a:pt x="522239" y="691986"/>
                    <a:pt x="441053" y="737050"/>
                    <a:pt x="350223" y="755636"/>
                  </a:cubicBezTo>
                  <a:lnTo>
                    <a:pt x="319511" y="758732"/>
                  </a:lnTo>
                  <a:lnTo>
                    <a:pt x="305447" y="757314"/>
                  </a:lnTo>
                  <a:cubicBezTo>
                    <a:pt x="131129" y="721644"/>
                    <a:pt x="0" y="567407"/>
                    <a:pt x="0" y="382543"/>
                  </a:cubicBezTo>
                  <a:cubicBezTo>
                    <a:pt x="0" y="171270"/>
                    <a:pt x="171270" y="0"/>
                    <a:pt x="382543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745F6437-85CA-4994-9012-7738A5AF4993}"/>
                </a:ext>
              </a:extLst>
            </p:cNvPr>
            <p:cNvSpPr/>
            <p:nvPr/>
          </p:nvSpPr>
          <p:spPr bwMode="auto">
            <a:xfrm>
              <a:off x="4361848" y="3408297"/>
              <a:ext cx="930196" cy="9301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87E8C851-20C4-4EC1-A9ED-1F33442419EE}"/>
              </a:ext>
            </a:extLst>
          </p:cNvPr>
          <p:cNvGrpSpPr/>
          <p:nvPr/>
        </p:nvGrpSpPr>
        <p:grpSpPr>
          <a:xfrm>
            <a:off x="5314929" y="3351073"/>
            <a:ext cx="251943" cy="251943"/>
            <a:chOff x="4361848" y="3408297"/>
            <a:chExt cx="930196" cy="930196"/>
          </a:xfrm>
        </p:grpSpPr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F791035F-3A41-48F7-8621-6A9BD301A7DD}"/>
                </a:ext>
              </a:extLst>
            </p:cNvPr>
            <p:cNvSpPr/>
            <p:nvPr/>
          </p:nvSpPr>
          <p:spPr bwMode="auto">
            <a:xfrm>
              <a:off x="4361848" y="3408297"/>
              <a:ext cx="930196" cy="9301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0F6D4217-3820-4B42-A968-8F77207E3F61}"/>
                </a:ext>
              </a:extLst>
            </p:cNvPr>
            <p:cNvSpPr/>
            <p:nvPr/>
          </p:nvSpPr>
          <p:spPr bwMode="auto">
            <a:xfrm>
              <a:off x="4570457" y="3573408"/>
              <a:ext cx="721587" cy="758732"/>
            </a:xfrm>
            <a:custGeom>
              <a:avLst/>
              <a:gdLst>
                <a:gd name="connsiteX0" fmla="*/ 382543 w 721587"/>
                <a:gd name="connsiteY0" fmla="*/ 0 h 758732"/>
                <a:gd name="connsiteX1" fmla="*/ 699754 w 721587"/>
                <a:gd name="connsiteY1" fmla="*/ 168660 h 758732"/>
                <a:gd name="connsiteX2" fmla="*/ 701423 w 721587"/>
                <a:gd name="connsiteY2" fmla="*/ 171734 h 758732"/>
                <a:gd name="connsiteX3" fmla="*/ 712138 w 721587"/>
                <a:gd name="connsiteY3" fmla="*/ 206254 h 758732"/>
                <a:gd name="connsiteX4" fmla="*/ 721587 w 721587"/>
                <a:gd name="connsiteY4" fmla="*/ 299987 h 758732"/>
                <a:gd name="connsiteX5" fmla="*/ 685038 w 721587"/>
                <a:gd name="connsiteY5" fmla="*/ 481024 h 758732"/>
                <a:gd name="connsiteX6" fmla="*/ 678430 w 721587"/>
                <a:gd name="connsiteY6" fmla="*/ 493198 h 758732"/>
                <a:gd name="connsiteX7" fmla="*/ 692957 w 721587"/>
                <a:gd name="connsiteY7" fmla="*/ 446400 h 758732"/>
                <a:gd name="connsiteX8" fmla="*/ 699394 w 721587"/>
                <a:gd name="connsiteY8" fmla="*/ 382543 h 758732"/>
                <a:gd name="connsiteX9" fmla="*/ 382542 w 721587"/>
                <a:gd name="connsiteY9" fmla="*/ 65691 h 758732"/>
                <a:gd name="connsiteX10" fmla="*/ 65690 w 721587"/>
                <a:gd name="connsiteY10" fmla="*/ 382543 h 758732"/>
                <a:gd name="connsiteX11" fmla="*/ 382542 w 721587"/>
                <a:gd name="connsiteY11" fmla="*/ 699395 h 758732"/>
                <a:gd name="connsiteX12" fmla="*/ 559697 w 721587"/>
                <a:gd name="connsiteY12" fmla="*/ 645282 h 758732"/>
                <a:gd name="connsiteX13" fmla="*/ 597654 w 721587"/>
                <a:gd name="connsiteY13" fmla="*/ 613965 h 758732"/>
                <a:gd name="connsiteX14" fmla="*/ 585363 w 721587"/>
                <a:gd name="connsiteY14" fmla="*/ 628861 h 758732"/>
                <a:gd name="connsiteX15" fmla="*/ 350223 w 721587"/>
                <a:gd name="connsiteY15" fmla="*/ 755636 h 758732"/>
                <a:gd name="connsiteX16" fmla="*/ 319511 w 721587"/>
                <a:gd name="connsiteY16" fmla="*/ 758732 h 758732"/>
                <a:gd name="connsiteX17" fmla="*/ 305447 w 721587"/>
                <a:gd name="connsiteY17" fmla="*/ 757314 h 758732"/>
                <a:gd name="connsiteX18" fmla="*/ 0 w 721587"/>
                <a:gd name="connsiteY18" fmla="*/ 382543 h 758732"/>
                <a:gd name="connsiteX19" fmla="*/ 382543 w 721587"/>
                <a:gd name="connsiteY19" fmla="*/ 0 h 75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1587" h="758732">
                  <a:moveTo>
                    <a:pt x="382543" y="0"/>
                  </a:moveTo>
                  <a:cubicBezTo>
                    <a:pt x="514589" y="0"/>
                    <a:pt x="631008" y="66902"/>
                    <a:pt x="699754" y="168660"/>
                  </a:cubicBezTo>
                  <a:lnTo>
                    <a:pt x="701423" y="171734"/>
                  </a:lnTo>
                  <a:lnTo>
                    <a:pt x="712138" y="206254"/>
                  </a:lnTo>
                  <a:cubicBezTo>
                    <a:pt x="718334" y="236530"/>
                    <a:pt x="721587" y="267879"/>
                    <a:pt x="721587" y="299987"/>
                  </a:cubicBezTo>
                  <a:cubicBezTo>
                    <a:pt x="721587" y="364204"/>
                    <a:pt x="708573" y="425381"/>
                    <a:pt x="685038" y="481024"/>
                  </a:cubicBezTo>
                  <a:lnTo>
                    <a:pt x="678430" y="493198"/>
                  </a:lnTo>
                  <a:lnTo>
                    <a:pt x="692957" y="446400"/>
                  </a:lnTo>
                  <a:cubicBezTo>
                    <a:pt x="697178" y="425774"/>
                    <a:pt x="699394" y="404417"/>
                    <a:pt x="699394" y="382543"/>
                  </a:cubicBezTo>
                  <a:cubicBezTo>
                    <a:pt x="699394" y="207550"/>
                    <a:pt x="557535" y="65691"/>
                    <a:pt x="382542" y="65691"/>
                  </a:cubicBezTo>
                  <a:cubicBezTo>
                    <a:pt x="207549" y="65691"/>
                    <a:pt x="65690" y="207550"/>
                    <a:pt x="65690" y="382543"/>
                  </a:cubicBezTo>
                  <a:cubicBezTo>
                    <a:pt x="65690" y="557536"/>
                    <a:pt x="207549" y="699395"/>
                    <a:pt x="382542" y="699395"/>
                  </a:cubicBezTo>
                  <a:cubicBezTo>
                    <a:pt x="448165" y="699395"/>
                    <a:pt x="509128" y="679446"/>
                    <a:pt x="559697" y="645282"/>
                  </a:cubicBezTo>
                  <a:lnTo>
                    <a:pt x="597654" y="613965"/>
                  </a:lnTo>
                  <a:lnTo>
                    <a:pt x="585363" y="628861"/>
                  </a:lnTo>
                  <a:cubicBezTo>
                    <a:pt x="522239" y="691986"/>
                    <a:pt x="441053" y="737050"/>
                    <a:pt x="350223" y="755636"/>
                  </a:cubicBezTo>
                  <a:lnTo>
                    <a:pt x="319511" y="758732"/>
                  </a:lnTo>
                  <a:lnTo>
                    <a:pt x="305447" y="757314"/>
                  </a:lnTo>
                  <a:cubicBezTo>
                    <a:pt x="131129" y="721644"/>
                    <a:pt x="0" y="567407"/>
                    <a:pt x="0" y="382543"/>
                  </a:cubicBezTo>
                  <a:cubicBezTo>
                    <a:pt x="0" y="171270"/>
                    <a:pt x="171270" y="0"/>
                    <a:pt x="382543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845329EE-60AB-4EDC-8374-98E64DE9D203}"/>
                </a:ext>
              </a:extLst>
            </p:cNvPr>
            <p:cNvSpPr/>
            <p:nvPr/>
          </p:nvSpPr>
          <p:spPr bwMode="auto">
            <a:xfrm>
              <a:off x="4361848" y="3408297"/>
              <a:ext cx="930196" cy="9301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2C7FA573-DBED-46BC-94FF-2689C6AE43A3}"/>
              </a:ext>
            </a:extLst>
          </p:cNvPr>
          <p:cNvSpPr/>
          <p:nvPr/>
        </p:nvSpPr>
        <p:spPr bwMode="auto">
          <a:xfrm rot="10800000">
            <a:off x="5267579" y="1248997"/>
            <a:ext cx="675076" cy="1698319"/>
          </a:xfrm>
          <a:custGeom>
            <a:avLst/>
            <a:gdLst>
              <a:gd name="connsiteX0" fmla="*/ 479078 w 675076"/>
              <a:gd name="connsiteY0" fmla="*/ 946525 h 1878340"/>
              <a:gd name="connsiteX1" fmla="*/ 337540 w 675076"/>
              <a:gd name="connsiteY1" fmla="*/ 676037 h 1878340"/>
              <a:gd name="connsiteX2" fmla="*/ 196005 w 675076"/>
              <a:gd name="connsiteY2" fmla="*/ 946519 h 1878340"/>
              <a:gd name="connsiteX3" fmla="*/ 206153 w 675076"/>
              <a:gd name="connsiteY3" fmla="*/ 938538 h 1878340"/>
              <a:gd name="connsiteX4" fmla="*/ 337538 w 675076"/>
              <a:gd name="connsiteY4" fmla="*/ 900100 h 1878340"/>
              <a:gd name="connsiteX5" fmla="*/ 468923 w 675076"/>
              <a:gd name="connsiteY5" fmla="*/ 938538 h 1878340"/>
              <a:gd name="connsiteX6" fmla="*/ 337538 w 675076"/>
              <a:gd name="connsiteY6" fmla="*/ 1828562 h 1878340"/>
              <a:gd name="connsiteX7" fmla="*/ 626999 w 675076"/>
              <a:gd name="connsiteY7" fmla="*/ 1386299 h 1878340"/>
              <a:gd name="connsiteX8" fmla="*/ 337538 w 675076"/>
              <a:gd name="connsiteY8" fmla="*/ 944036 h 1878340"/>
              <a:gd name="connsiteX9" fmla="*/ 48077 w 675076"/>
              <a:gd name="connsiteY9" fmla="*/ 1386299 h 1878340"/>
              <a:gd name="connsiteX10" fmla="*/ 337538 w 675076"/>
              <a:gd name="connsiteY10" fmla="*/ 1828562 h 1878340"/>
              <a:gd name="connsiteX11" fmla="*/ 337538 w 675076"/>
              <a:gd name="connsiteY11" fmla="*/ 1878340 h 1878340"/>
              <a:gd name="connsiteX12" fmla="*/ 0 w 675076"/>
              <a:gd name="connsiteY12" fmla="*/ 1389220 h 1878340"/>
              <a:gd name="connsiteX13" fmla="*/ 98863 w 675076"/>
              <a:gd name="connsiteY13" fmla="*/ 1043360 h 1878340"/>
              <a:gd name="connsiteX14" fmla="*/ 116253 w 675076"/>
              <a:gd name="connsiteY14" fmla="*/ 1022568 h 1878340"/>
              <a:gd name="connsiteX15" fmla="*/ 310288 w 675076"/>
              <a:gd name="connsiteY15" fmla="*/ 638946 h 1878340"/>
              <a:gd name="connsiteX16" fmla="*/ 284616 w 675076"/>
              <a:gd name="connsiteY16" fmla="*/ 0 h 1878340"/>
              <a:gd name="connsiteX17" fmla="*/ 390464 w 675076"/>
              <a:gd name="connsiteY17" fmla="*/ 0 h 1878340"/>
              <a:gd name="connsiteX18" fmla="*/ 364793 w 675076"/>
              <a:gd name="connsiteY18" fmla="*/ 638947 h 1878340"/>
              <a:gd name="connsiteX19" fmla="*/ 558831 w 675076"/>
              <a:gd name="connsiteY19" fmla="*/ 1022578 h 1878340"/>
              <a:gd name="connsiteX20" fmla="*/ 576214 w 675076"/>
              <a:gd name="connsiteY20" fmla="*/ 1043360 h 1878340"/>
              <a:gd name="connsiteX21" fmla="*/ 675076 w 675076"/>
              <a:gd name="connsiteY21" fmla="*/ 1389220 h 1878340"/>
              <a:gd name="connsiteX22" fmla="*/ 337538 w 675076"/>
              <a:gd name="connsiteY22" fmla="*/ 1878340 h 1878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5076" h="1878340">
                <a:moveTo>
                  <a:pt x="479078" y="946525"/>
                </a:moveTo>
                <a:lnTo>
                  <a:pt x="337540" y="676037"/>
                </a:lnTo>
                <a:lnTo>
                  <a:pt x="196005" y="946519"/>
                </a:lnTo>
                <a:lnTo>
                  <a:pt x="206153" y="938538"/>
                </a:lnTo>
                <a:cubicBezTo>
                  <a:pt x="246536" y="913787"/>
                  <a:pt x="290934" y="900100"/>
                  <a:pt x="337538" y="900100"/>
                </a:cubicBezTo>
                <a:cubicBezTo>
                  <a:pt x="384142" y="900100"/>
                  <a:pt x="428541" y="913787"/>
                  <a:pt x="468923" y="938538"/>
                </a:cubicBezTo>
                <a:close/>
                <a:moveTo>
                  <a:pt x="337538" y="1828562"/>
                </a:moveTo>
                <a:cubicBezTo>
                  <a:pt x="497403" y="1828562"/>
                  <a:pt x="626999" y="1630554"/>
                  <a:pt x="626999" y="1386299"/>
                </a:cubicBezTo>
                <a:cubicBezTo>
                  <a:pt x="626999" y="1142044"/>
                  <a:pt x="497403" y="944036"/>
                  <a:pt x="337538" y="944036"/>
                </a:cubicBezTo>
                <a:cubicBezTo>
                  <a:pt x="177673" y="944036"/>
                  <a:pt x="48077" y="1142044"/>
                  <a:pt x="48077" y="1386299"/>
                </a:cubicBezTo>
                <a:cubicBezTo>
                  <a:pt x="48077" y="1630554"/>
                  <a:pt x="177673" y="1828562"/>
                  <a:pt x="337538" y="1828562"/>
                </a:cubicBezTo>
                <a:close/>
                <a:moveTo>
                  <a:pt x="337538" y="1878340"/>
                </a:moveTo>
                <a:cubicBezTo>
                  <a:pt x="151121" y="1878340"/>
                  <a:pt x="0" y="1659354"/>
                  <a:pt x="0" y="1389220"/>
                </a:cubicBezTo>
                <a:cubicBezTo>
                  <a:pt x="0" y="1254153"/>
                  <a:pt x="37780" y="1131873"/>
                  <a:pt x="98863" y="1043360"/>
                </a:cubicBezTo>
                <a:lnTo>
                  <a:pt x="116253" y="1022568"/>
                </a:lnTo>
                <a:lnTo>
                  <a:pt x="310288" y="638946"/>
                </a:lnTo>
                <a:lnTo>
                  <a:pt x="284616" y="0"/>
                </a:lnTo>
                <a:lnTo>
                  <a:pt x="390464" y="0"/>
                </a:lnTo>
                <a:lnTo>
                  <a:pt x="364793" y="638947"/>
                </a:lnTo>
                <a:lnTo>
                  <a:pt x="558831" y="1022578"/>
                </a:lnTo>
                <a:lnTo>
                  <a:pt x="576214" y="1043360"/>
                </a:lnTo>
                <a:cubicBezTo>
                  <a:pt x="637296" y="1131873"/>
                  <a:pt x="675076" y="1254153"/>
                  <a:pt x="675076" y="1389220"/>
                </a:cubicBezTo>
                <a:cubicBezTo>
                  <a:pt x="675076" y="1659354"/>
                  <a:pt x="523955" y="1878340"/>
                  <a:pt x="337538" y="187834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フリーフォーム: 図形 171">
            <a:extLst>
              <a:ext uri="{FF2B5EF4-FFF2-40B4-BE49-F238E27FC236}">
                <a16:creationId xmlns:a16="http://schemas.microsoft.com/office/drawing/2014/main" id="{108FF3D5-81D3-419D-96CB-8D3D9E540739}"/>
              </a:ext>
            </a:extLst>
          </p:cNvPr>
          <p:cNvSpPr/>
          <p:nvPr/>
        </p:nvSpPr>
        <p:spPr bwMode="auto">
          <a:xfrm>
            <a:off x="1896947" y="3661055"/>
            <a:ext cx="472580" cy="370186"/>
          </a:xfrm>
          <a:custGeom>
            <a:avLst/>
            <a:gdLst>
              <a:gd name="connsiteX0" fmla="*/ 185093 w 472580"/>
              <a:gd name="connsiteY0" fmla="*/ 0 h 370186"/>
              <a:gd name="connsiteX1" fmla="*/ 222396 w 472580"/>
              <a:gd name="connsiteY1" fmla="*/ 3760 h 370186"/>
              <a:gd name="connsiteX2" fmla="*/ 236290 w 472580"/>
              <a:gd name="connsiteY2" fmla="*/ 8073 h 370186"/>
              <a:gd name="connsiteX3" fmla="*/ 250184 w 472580"/>
              <a:gd name="connsiteY3" fmla="*/ 3760 h 370186"/>
              <a:gd name="connsiteX4" fmla="*/ 287487 w 472580"/>
              <a:gd name="connsiteY4" fmla="*/ 0 h 370186"/>
              <a:gd name="connsiteX5" fmla="*/ 472580 w 472580"/>
              <a:gd name="connsiteY5" fmla="*/ 185093 h 370186"/>
              <a:gd name="connsiteX6" fmla="*/ 287487 w 472580"/>
              <a:gd name="connsiteY6" fmla="*/ 370186 h 370186"/>
              <a:gd name="connsiteX7" fmla="*/ 250184 w 472580"/>
              <a:gd name="connsiteY7" fmla="*/ 366426 h 370186"/>
              <a:gd name="connsiteX8" fmla="*/ 236290 w 472580"/>
              <a:gd name="connsiteY8" fmla="*/ 362113 h 370186"/>
              <a:gd name="connsiteX9" fmla="*/ 222396 w 472580"/>
              <a:gd name="connsiteY9" fmla="*/ 366426 h 370186"/>
              <a:gd name="connsiteX10" fmla="*/ 185093 w 472580"/>
              <a:gd name="connsiteY10" fmla="*/ 370186 h 370186"/>
              <a:gd name="connsiteX11" fmla="*/ 0 w 472580"/>
              <a:gd name="connsiteY11" fmla="*/ 185093 h 370186"/>
              <a:gd name="connsiteX12" fmla="*/ 185093 w 472580"/>
              <a:gd name="connsiteY12" fmla="*/ 0 h 37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80" h="370186">
                <a:moveTo>
                  <a:pt x="185093" y="0"/>
                </a:moveTo>
                <a:cubicBezTo>
                  <a:pt x="197871" y="0"/>
                  <a:pt x="210347" y="1295"/>
                  <a:pt x="222396" y="3760"/>
                </a:cubicBezTo>
                <a:lnTo>
                  <a:pt x="236290" y="8073"/>
                </a:lnTo>
                <a:lnTo>
                  <a:pt x="250184" y="3760"/>
                </a:lnTo>
                <a:cubicBezTo>
                  <a:pt x="262233" y="1295"/>
                  <a:pt x="274709" y="0"/>
                  <a:pt x="287487" y="0"/>
                </a:cubicBezTo>
                <a:cubicBezTo>
                  <a:pt x="389711" y="0"/>
                  <a:pt x="472580" y="82869"/>
                  <a:pt x="472580" y="185093"/>
                </a:cubicBezTo>
                <a:cubicBezTo>
                  <a:pt x="472580" y="287317"/>
                  <a:pt x="389711" y="370186"/>
                  <a:pt x="287487" y="370186"/>
                </a:cubicBezTo>
                <a:cubicBezTo>
                  <a:pt x="274709" y="370186"/>
                  <a:pt x="262233" y="368891"/>
                  <a:pt x="250184" y="366426"/>
                </a:cubicBezTo>
                <a:lnTo>
                  <a:pt x="236290" y="362113"/>
                </a:lnTo>
                <a:lnTo>
                  <a:pt x="222396" y="366426"/>
                </a:lnTo>
                <a:cubicBezTo>
                  <a:pt x="210347" y="368891"/>
                  <a:pt x="197871" y="370186"/>
                  <a:pt x="185093" y="370186"/>
                </a:cubicBezTo>
                <a:cubicBezTo>
                  <a:pt x="82869" y="370186"/>
                  <a:pt x="0" y="287317"/>
                  <a:pt x="0" y="185093"/>
                </a:cubicBezTo>
                <a:cubicBezTo>
                  <a:pt x="0" y="82869"/>
                  <a:pt x="82869" y="0"/>
                  <a:pt x="185093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3" name="楕円 172">
            <a:extLst>
              <a:ext uri="{FF2B5EF4-FFF2-40B4-BE49-F238E27FC236}">
                <a16:creationId xmlns:a16="http://schemas.microsoft.com/office/drawing/2014/main" id="{12D93F66-1A77-4BE4-A312-D0C5CEC572C5}"/>
              </a:ext>
            </a:extLst>
          </p:cNvPr>
          <p:cNvSpPr/>
          <p:nvPr/>
        </p:nvSpPr>
        <p:spPr bwMode="auto">
          <a:xfrm>
            <a:off x="4007895" y="3659539"/>
            <a:ext cx="452166" cy="47673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4" name="月 173">
            <a:extLst>
              <a:ext uri="{FF2B5EF4-FFF2-40B4-BE49-F238E27FC236}">
                <a16:creationId xmlns:a16="http://schemas.microsoft.com/office/drawing/2014/main" id="{D7B5A90C-1963-4D56-BC6B-34AF1AF775E4}"/>
              </a:ext>
            </a:extLst>
          </p:cNvPr>
          <p:cNvSpPr/>
          <p:nvPr/>
        </p:nvSpPr>
        <p:spPr bwMode="auto">
          <a:xfrm rot="19800000">
            <a:off x="4294341" y="3862828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5" name="月 174">
            <a:extLst>
              <a:ext uri="{FF2B5EF4-FFF2-40B4-BE49-F238E27FC236}">
                <a16:creationId xmlns:a16="http://schemas.microsoft.com/office/drawing/2014/main" id="{FCEB3DCE-0ACE-40D5-A6C2-B01DB327F8B1}"/>
              </a:ext>
            </a:extLst>
          </p:cNvPr>
          <p:cNvSpPr/>
          <p:nvPr/>
        </p:nvSpPr>
        <p:spPr bwMode="auto">
          <a:xfrm rot="1800000" flipH="1">
            <a:off x="4051454" y="3862827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6" name="月 175">
            <a:extLst>
              <a:ext uri="{FF2B5EF4-FFF2-40B4-BE49-F238E27FC236}">
                <a16:creationId xmlns:a16="http://schemas.microsoft.com/office/drawing/2014/main" id="{BF691234-9999-4325-A3B7-CE046C0A7701}"/>
              </a:ext>
            </a:extLst>
          </p:cNvPr>
          <p:cNvSpPr/>
          <p:nvPr/>
        </p:nvSpPr>
        <p:spPr bwMode="auto">
          <a:xfrm rot="19800000">
            <a:off x="4294341" y="3936647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7" name="月 176">
            <a:extLst>
              <a:ext uri="{FF2B5EF4-FFF2-40B4-BE49-F238E27FC236}">
                <a16:creationId xmlns:a16="http://schemas.microsoft.com/office/drawing/2014/main" id="{60873541-4BC0-4C68-AAE9-D3179BF22996}"/>
              </a:ext>
            </a:extLst>
          </p:cNvPr>
          <p:cNvSpPr/>
          <p:nvPr/>
        </p:nvSpPr>
        <p:spPr bwMode="auto">
          <a:xfrm rot="1800000" flipH="1">
            <a:off x="4051454" y="3936646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8" name="フリーフォーム: 図形 177">
            <a:extLst>
              <a:ext uri="{FF2B5EF4-FFF2-40B4-BE49-F238E27FC236}">
                <a16:creationId xmlns:a16="http://schemas.microsoft.com/office/drawing/2014/main" id="{AA6DDE81-C153-4334-80B5-A46A4C70091A}"/>
              </a:ext>
            </a:extLst>
          </p:cNvPr>
          <p:cNvSpPr/>
          <p:nvPr/>
        </p:nvSpPr>
        <p:spPr bwMode="auto">
          <a:xfrm>
            <a:off x="3338623" y="3674003"/>
            <a:ext cx="485214" cy="649371"/>
          </a:xfrm>
          <a:custGeom>
            <a:avLst/>
            <a:gdLst>
              <a:gd name="connsiteX0" fmla="*/ 183142 w 366283"/>
              <a:gd name="connsiteY0" fmla="*/ 0 h 442144"/>
              <a:gd name="connsiteX1" fmla="*/ 312643 w 366283"/>
              <a:gd name="connsiteY1" fmla="*/ 53641 h 442144"/>
              <a:gd name="connsiteX2" fmla="*/ 312642 w 366283"/>
              <a:gd name="connsiteY2" fmla="*/ 53642 h 442144"/>
              <a:gd name="connsiteX3" fmla="*/ 312642 w 366283"/>
              <a:gd name="connsiteY3" fmla="*/ 312643 h 442144"/>
              <a:gd name="connsiteX4" fmla="*/ 183142 w 366283"/>
              <a:gd name="connsiteY4" fmla="*/ 442144 h 442144"/>
              <a:gd name="connsiteX5" fmla="*/ 53640 w 366283"/>
              <a:gd name="connsiteY5" fmla="*/ 312643 h 442144"/>
              <a:gd name="connsiteX6" fmla="*/ 53640 w 366283"/>
              <a:gd name="connsiteY6" fmla="*/ 53641 h 442144"/>
              <a:gd name="connsiteX7" fmla="*/ 183142 w 366283"/>
              <a:gd name="connsiteY7" fmla="*/ 0 h 44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283" h="442144">
                <a:moveTo>
                  <a:pt x="183142" y="0"/>
                </a:moveTo>
                <a:cubicBezTo>
                  <a:pt x="230012" y="0"/>
                  <a:pt x="276882" y="17880"/>
                  <a:pt x="312643" y="53641"/>
                </a:cubicBezTo>
                <a:lnTo>
                  <a:pt x="312642" y="53642"/>
                </a:lnTo>
                <a:cubicBezTo>
                  <a:pt x="384164" y="125163"/>
                  <a:pt x="384164" y="241122"/>
                  <a:pt x="312642" y="312643"/>
                </a:cubicBezTo>
                <a:lnTo>
                  <a:pt x="183142" y="442144"/>
                </a:lnTo>
                <a:lnTo>
                  <a:pt x="53640" y="312643"/>
                </a:lnTo>
                <a:cubicBezTo>
                  <a:pt x="-17881" y="241121"/>
                  <a:pt x="-17881" y="125163"/>
                  <a:pt x="53640" y="53641"/>
                </a:cubicBezTo>
                <a:cubicBezTo>
                  <a:pt x="89401" y="17880"/>
                  <a:pt x="136272" y="0"/>
                  <a:pt x="183142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9" name="フリーフォーム: 図形 178">
            <a:extLst>
              <a:ext uri="{FF2B5EF4-FFF2-40B4-BE49-F238E27FC236}">
                <a16:creationId xmlns:a16="http://schemas.microsoft.com/office/drawing/2014/main" id="{DCDB13E4-54BA-46E1-9C8A-F68381B1953B}"/>
              </a:ext>
            </a:extLst>
          </p:cNvPr>
          <p:cNvSpPr/>
          <p:nvPr/>
        </p:nvSpPr>
        <p:spPr bwMode="auto">
          <a:xfrm>
            <a:off x="1294423" y="4098018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1D2314B-2B36-4023-BF07-E841B91892FC}"/>
              </a:ext>
            </a:extLst>
          </p:cNvPr>
          <p:cNvGrpSpPr/>
          <p:nvPr/>
        </p:nvGrpSpPr>
        <p:grpSpPr>
          <a:xfrm>
            <a:off x="1414667" y="4110719"/>
            <a:ext cx="129698" cy="75940"/>
            <a:chOff x="649585" y="629953"/>
            <a:chExt cx="216370" cy="126687"/>
          </a:xfrm>
          <a:solidFill>
            <a:schemeClr val="bg1"/>
          </a:solidFill>
        </p:grpSpPr>
        <p:sp>
          <p:nvSpPr>
            <p:cNvPr id="181" name="二等辺三角形 180">
              <a:extLst>
                <a:ext uri="{FF2B5EF4-FFF2-40B4-BE49-F238E27FC236}">
                  <a16:creationId xmlns:a16="http://schemas.microsoft.com/office/drawing/2014/main" id="{4B91A192-74CB-4F11-A0C3-5F0B3C55815B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2" name="二等辺三角形 181">
              <a:extLst>
                <a:ext uri="{FF2B5EF4-FFF2-40B4-BE49-F238E27FC236}">
                  <a16:creationId xmlns:a16="http://schemas.microsoft.com/office/drawing/2014/main" id="{242CD8DD-7EFC-4AB3-BFEC-C2705CC94471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83" name="フリーフォーム: 図形 182">
            <a:extLst>
              <a:ext uri="{FF2B5EF4-FFF2-40B4-BE49-F238E27FC236}">
                <a16:creationId xmlns:a16="http://schemas.microsoft.com/office/drawing/2014/main" id="{36221FC9-B9BD-455F-AFED-42E009939193}"/>
              </a:ext>
            </a:extLst>
          </p:cNvPr>
          <p:cNvSpPr/>
          <p:nvPr/>
        </p:nvSpPr>
        <p:spPr bwMode="auto">
          <a:xfrm>
            <a:off x="1215841" y="3637884"/>
            <a:ext cx="527350" cy="322644"/>
          </a:xfrm>
          <a:custGeom>
            <a:avLst/>
            <a:gdLst>
              <a:gd name="connsiteX0" fmla="*/ 673430 w 1346860"/>
              <a:gd name="connsiteY0" fmla="*/ 0 h 824043"/>
              <a:gd name="connsiteX1" fmla="*/ 817835 w 1346860"/>
              <a:gd name="connsiteY1" fmla="*/ 134504 h 824043"/>
              <a:gd name="connsiteX2" fmla="*/ 1010145 w 1346860"/>
              <a:gd name="connsiteY2" fmla="*/ 90223 h 824043"/>
              <a:gd name="connsiteX3" fmla="*/ 1067951 w 1346860"/>
              <a:gd name="connsiteY3" fmla="*/ 278909 h 824043"/>
              <a:gd name="connsiteX4" fmla="*/ 1256637 w 1346860"/>
              <a:gd name="connsiteY4" fmla="*/ 336715 h 824043"/>
              <a:gd name="connsiteX5" fmla="*/ 1212356 w 1346860"/>
              <a:gd name="connsiteY5" fmla="*/ 529025 h 824043"/>
              <a:gd name="connsiteX6" fmla="*/ 1346860 w 1346860"/>
              <a:gd name="connsiteY6" fmla="*/ 673430 h 824043"/>
              <a:gd name="connsiteX7" fmla="*/ 1212356 w 1346860"/>
              <a:gd name="connsiteY7" fmla="*/ 817835 h 824043"/>
              <a:gd name="connsiteX8" fmla="*/ 1213786 w 1346860"/>
              <a:gd name="connsiteY8" fmla="*/ 824043 h 824043"/>
              <a:gd name="connsiteX9" fmla="*/ 1174849 w 1346860"/>
              <a:gd name="connsiteY9" fmla="*/ 806309 h 824043"/>
              <a:gd name="connsiteX10" fmla="*/ 673430 w 1346860"/>
              <a:gd name="connsiteY10" fmla="*/ 721761 h 824043"/>
              <a:gd name="connsiteX11" fmla="*/ 172012 w 1346860"/>
              <a:gd name="connsiteY11" fmla="*/ 806309 h 824043"/>
              <a:gd name="connsiteX12" fmla="*/ 133075 w 1346860"/>
              <a:gd name="connsiteY12" fmla="*/ 824043 h 824043"/>
              <a:gd name="connsiteX13" fmla="*/ 134504 w 1346860"/>
              <a:gd name="connsiteY13" fmla="*/ 817835 h 824043"/>
              <a:gd name="connsiteX14" fmla="*/ 0 w 1346860"/>
              <a:gd name="connsiteY14" fmla="*/ 673430 h 824043"/>
              <a:gd name="connsiteX15" fmla="*/ 134504 w 1346860"/>
              <a:gd name="connsiteY15" fmla="*/ 529025 h 824043"/>
              <a:gd name="connsiteX16" fmla="*/ 90223 w 1346860"/>
              <a:gd name="connsiteY16" fmla="*/ 336715 h 824043"/>
              <a:gd name="connsiteX17" fmla="*/ 278909 w 1346860"/>
              <a:gd name="connsiteY17" fmla="*/ 278909 h 824043"/>
              <a:gd name="connsiteX18" fmla="*/ 336715 w 1346860"/>
              <a:gd name="connsiteY18" fmla="*/ 90223 h 824043"/>
              <a:gd name="connsiteX19" fmla="*/ 529025 w 1346860"/>
              <a:gd name="connsiteY19" fmla="*/ 134504 h 82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46860" h="824043">
                <a:moveTo>
                  <a:pt x="673430" y="0"/>
                </a:moveTo>
                <a:lnTo>
                  <a:pt x="817835" y="134504"/>
                </a:lnTo>
                <a:lnTo>
                  <a:pt x="1010145" y="90223"/>
                </a:lnTo>
                <a:lnTo>
                  <a:pt x="1067951" y="278909"/>
                </a:lnTo>
                <a:lnTo>
                  <a:pt x="1256637" y="336715"/>
                </a:lnTo>
                <a:lnTo>
                  <a:pt x="1212356" y="529025"/>
                </a:lnTo>
                <a:lnTo>
                  <a:pt x="1346860" y="673430"/>
                </a:lnTo>
                <a:lnTo>
                  <a:pt x="1212356" y="817835"/>
                </a:lnTo>
                <a:lnTo>
                  <a:pt x="1213786" y="824043"/>
                </a:lnTo>
                <a:lnTo>
                  <a:pt x="1174849" y="806309"/>
                </a:lnTo>
                <a:cubicBezTo>
                  <a:pt x="1031716" y="752930"/>
                  <a:pt x="859167" y="721761"/>
                  <a:pt x="673430" y="721761"/>
                </a:cubicBezTo>
                <a:cubicBezTo>
                  <a:pt x="487694" y="721761"/>
                  <a:pt x="315144" y="752930"/>
                  <a:pt x="172012" y="806309"/>
                </a:cubicBezTo>
                <a:lnTo>
                  <a:pt x="133075" y="824043"/>
                </a:lnTo>
                <a:lnTo>
                  <a:pt x="134504" y="817835"/>
                </a:lnTo>
                <a:lnTo>
                  <a:pt x="0" y="673430"/>
                </a:lnTo>
                <a:lnTo>
                  <a:pt x="134504" y="529025"/>
                </a:lnTo>
                <a:lnTo>
                  <a:pt x="90223" y="336715"/>
                </a:lnTo>
                <a:lnTo>
                  <a:pt x="278909" y="278909"/>
                </a:lnTo>
                <a:lnTo>
                  <a:pt x="336715" y="90223"/>
                </a:lnTo>
                <a:lnTo>
                  <a:pt x="529025" y="134504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楕円 183">
            <a:extLst>
              <a:ext uri="{FF2B5EF4-FFF2-40B4-BE49-F238E27FC236}">
                <a16:creationId xmlns:a16="http://schemas.microsoft.com/office/drawing/2014/main" id="{B1BFDA4A-8DB4-492D-892B-DC8D29B0BE44}"/>
              </a:ext>
            </a:extLst>
          </p:cNvPr>
          <p:cNvSpPr/>
          <p:nvPr/>
        </p:nvSpPr>
        <p:spPr bwMode="auto">
          <a:xfrm>
            <a:off x="1262590" y="3704056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フリーフォーム: 図形 184">
            <a:extLst>
              <a:ext uri="{FF2B5EF4-FFF2-40B4-BE49-F238E27FC236}">
                <a16:creationId xmlns:a16="http://schemas.microsoft.com/office/drawing/2014/main" id="{5968ED9E-5A04-4D14-AE35-05D820A2D2D3}"/>
              </a:ext>
            </a:extLst>
          </p:cNvPr>
          <p:cNvSpPr/>
          <p:nvPr/>
        </p:nvSpPr>
        <p:spPr bwMode="auto">
          <a:xfrm>
            <a:off x="1946885" y="4098018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932460FA-21AB-4D08-BFAF-E452137B2E61}"/>
              </a:ext>
            </a:extLst>
          </p:cNvPr>
          <p:cNvGrpSpPr/>
          <p:nvPr/>
        </p:nvGrpSpPr>
        <p:grpSpPr>
          <a:xfrm>
            <a:off x="2067129" y="4110719"/>
            <a:ext cx="129698" cy="75940"/>
            <a:chOff x="649585" y="629953"/>
            <a:chExt cx="216370" cy="126687"/>
          </a:xfrm>
          <a:solidFill>
            <a:schemeClr val="bg1"/>
          </a:solidFill>
        </p:grpSpPr>
        <p:sp>
          <p:nvSpPr>
            <p:cNvPr id="187" name="二等辺三角形 186">
              <a:extLst>
                <a:ext uri="{FF2B5EF4-FFF2-40B4-BE49-F238E27FC236}">
                  <a16:creationId xmlns:a16="http://schemas.microsoft.com/office/drawing/2014/main" id="{80726419-1EFA-49C8-A01F-B4E877CBEA32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二等辺三角形 187">
              <a:extLst>
                <a:ext uri="{FF2B5EF4-FFF2-40B4-BE49-F238E27FC236}">
                  <a16:creationId xmlns:a16="http://schemas.microsoft.com/office/drawing/2014/main" id="{9B81A380-2A15-472B-867A-957BD1FC20CD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89" name="楕円 188">
            <a:extLst>
              <a:ext uri="{FF2B5EF4-FFF2-40B4-BE49-F238E27FC236}">
                <a16:creationId xmlns:a16="http://schemas.microsoft.com/office/drawing/2014/main" id="{168C154F-5971-49AD-9209-005B41DA92EF}"/>
              </a:ext>
            </a:extLst>
          </p:cNvPr>
          <p:cNvSpPr/>
          <p:nvPr/>
        </p:nvSpPr>
        <p:spPr bwMode="auto">
          <a:xfrm>
            <a:off x="1915052" y="3704056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: 図形 189">
            <a:extLst>
              <a:ext uri="{FF2B5EF4-FFF2-40B4-BE49-F238E27FC236}">
                <a16:creationId xmlns:a16="http://schemas.microsoft.com/office/drawing/2014/main" id="{185DB73C-A459-4289-A1C3-E4B294D57526}"/>
              </a:ext>
            </a:extLst>
          </p:cNvPr>
          <p:cNvSpPr/>
          <p:nvPr/>
        </p:nvSpPr>
        <p:spPr bwMode="auto">
          <a:xfrm>
            <a:off x="3396137" y="4098018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0B61F76-AB0D-4ED5-B181-6A6C7021F926}"/>
              </a:ext>
            </a:extLst>
          </p:cNvPr>
          <p:cNvGrpSpPr/>
          <p:nvPr/>
        </p:nvGrpSpPr>
        <p:grpSpPr>
          <a:xfrm>
            <a:off x="3516381" y="4110719"/>
            <a:ext cx="129698" cy="75940"/>
            <a:chOff x="649585" y="629953"/>
            <a:chExt cx="216370" cy="126687"/>
          </a:xfrm>
          <a:solidFill>
            <a:schemeClr val="bg1"/>
          </a:solidFill>
        </p:grpSpPr>
        <p:sp>
          <p:nvSpPr>
            <p:cNvPr id="192" name="二等辺三角形 191">
              <a:extLst>
                <a:ext uri="{FF2B5EF4-FFF2-40B4-BE49-F238E27FC236}">
                  <a16:creationId xmlns:a16="http://schemas.microsoft.com/office/drawing/2014/main" id="{617E6342-FA87-414C-A9B1-4D27B346D8FF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二等辺三角形 192">
              <a:extLst>
                <a:ext uri="{FF2B5EF4-FFF2-40B4-BE49-F238E27FC236}">
                  <a16:creationId xmlns:a16="http://schemas.microsoft.com/office/drawing/2014/main" id="{95B009AB-7D3F-4A8A-9702-1611BC0DF8BC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94" name="フリーフォーム: 図形 193">
            <a:extLst>
              <a:ext uri="{FF2B5EF4-FFF2-40B4-BE49-F238E27FC236}">
                <a16:creationId xmlns:a16="http://schemas.microsoft.com/office/drawing/2014/main" id="{8935D41E-DCFB-4321-8AD4-55BE326D3FCA}"/>
              </a:ext>
            </a:extLst>
          </p:cNvPr>
          <p:cNvSpPr/>
          <p:nvPr/>
        </p:nvSpPr>
        <p:spPr bwMode="auto">
          <a:xfrm>
            <a:off x="4048599" y="4098018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0605BEDA-2B41-4593-AB29-53BE67F5248E}"/>
              </a:ext>
            </a:extLst>
          </p:cNvPr>
          <p:cNvGrpSpPr/>
          <p:nvPr/>
        </p:nvGrpSpPr>
        <p:grpSpPr>
          <a:xfrm>
            <a:off x="4168843" y="4110719"/>
            <a:ext cx="129698" cy="75940"/>
            <a:chOff x="649585" y="629953"/>
            <a:chExt cx="216370" cy="126687"/>
          </a:xfrm>
          <a:solidFill>
            <a:schemeClr val="bg1"/>
          </a:solidFill>
        </p:grpSpPr>
        <p:sp>
          <p:nvSpPr>
            <p:cNvPr id="196" name="二等辺三角形 195">
              <a:extLst>
                <a:ext uri="{FF2B5EF4-FFF2-40B4-BE49-F238E27FC236}">
                  <a16:creationId xmlns:a16="http://schemas.microsoft.com/office/drawing/2014/main" id="{BA9FFCD3-3F1C-4FF2-A5F8-368675308283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7" name="二等辺三角形 196">
              <a:extLst>
                <a:ext uri="{FF2B5EF4-FFF2-40B4-BE49-F238E27FC236}">
                  <a16:creationId xmlns:a16="http://schemas.microsoft.com/office/drawing/2014/main" id="{9F74BBFA-75AC-4B78-AAD4-9A2323F48628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98" name="楕円 197">
            <a:extLst>
              <a:ext uri="{FF2B5EF4-FFF2-40B4-BE49-F238E27FC236}">
                <a16:creationId xmlns:a16="http://schemas.microsoft.com/office/drawing/2014/main" id="{FCBA4D75-9FE1-456D-AA6A-69EF17D60103}"/>
              </a:ext>
            </a:extLst>
          </p:cNvPr>
          <p:cNvSpPr/>
          <p:nvPr/>
        </p:nvSpPr>
        <p:spPr bwMode="auto">
          <a:xfrm>
            <a:off x="3364304" y="3704056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楕円 198">
            <a:extLst>
              <a:ext uri="{FF2B5EF4-FFF2-40B4-BE49-F238E27FC236}">
                <a16:creationId xmlns:a16="http://schemas.microsoft.com/office/drawing/2014/main" id="{3DFB51F5-025F-4282-A654-0866B52188F1}"/>
              </a:ext>
            </a:extLst>
          </p:cNvPr>
          <p:cNvSpPr/>
          <p:nvPr/>
        </p:nvSpPr>
        <p:spPr bwMode="auto">
          <a:xfrm>
            <a:off x="4016766" y="3704056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フリーフォーム: 図形 199">
            <a:extLst>
              <a:ext uri="{FF2B5EF4-FFF2-40B4-BE49-F238E27FC236}">
                <a16:creationId xmlns:a16="http://schemas.microsoft.com/office/drawing/2014/main" id="{293255E5-E1FD-446A-A934-8900E30DCE33}"/>
              </a:ext>
            </a:extLst>
          </p:cNvPr>
          <p:cNvSpPr/>
          <p:nvPr/>
        </p:nvSpPr>
        <p:spPr bwMode="auto">
          <a:xfrm>
            <a:off x="696440" y="4098018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D450EA26-BF3F-4020-A250-021D8F8003BB}"/>
              </a:ext>
            </a:extLst>
          </p:cNvPr>
          <p:cNvGrpSpPr/>
          <p:nvPr/>
        </p:nvGrpSpPr>
        <p:grpSpPr>
          <a:xfrm>
            <a:off x="816684" y="4110719"/>
            <a:ext cx="129698" cy="75940"/>
            <a:chOff x="649585" y="629953"/>
            <a:chExt cx="216370" cy="126687"/>
          </a:xfrm>
          <a:solidFill>
            <a:schemeClr val="bg1"/>
          </a:solidFill>
        </p:grpSpPr>
        <p:sp>
          <p:nvSpPr>
            <p:cNvPr id="202" name="二等辺三角形 201">
              <a:extLst>
                <a:ext uri="{FF2B5EF4-FFF2-40B4-BE49-F238E27FC236}">
                  <a16:creationId xmlns:a16="http://schemas.microsoft.com/office/drawing/2014/main" id="{4966EF6E-1B36-4836-9906-ABF2B0421BF8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二等辺三角形 202">
              <a:extLst>
                <a:ext uri="{FF2B5EF4-FFF2-40B4-BE49-F238E27FC236}">
                  <a16:creationId xmlns:a16="http://schemas.microsoft.com/office/drawing/2014/main" id="{C76AE6CD-95AA-4299-954E-904767DE2AE8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4" name="楕円 203">
            <a:extLst>
              <a:ext uri="{FF2B5EF4-FFF2-40B4-BE49-F238E27FC236}">
                <a16:creationId xmlns:a16="http://schemas.microsoft.com/office/drawing/2014/main" id="{B729F4B2-A256-4480-81B0-088C8A506E92}"/>
              </a:ext>
            </a:extLst>
          </p:cNvPr>
          <p:cNvSpPr/>
          <p:nvPr/>
        </p:nvSpPr>
        <p:spPr bwMode="auto">
          <a:xfrm>
            <a:off x="664607" y="3704056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フリーフォーム: 図形 204">
            <a:extLst>
              <a:ext uri="{FF2B5EF4-FFF2-40B4-BE49-F238E27FC236}">
                <a16:creationId xmlns:a16="http://schemas.microsoft.com/office/drawing/2014/main" id="{A52EF522-AB93-429C-8102-4DA76BDD33F6}"/>
              </a:ext>
            </a:extLst>
          </p:cNvPr>
          <p:cNvSpPr/>
          <p:nvPr/>
        </p:nvSpPr>
        <p:spPr bwMode="auto">
          <a:xfrm>
            <a:off x="2765106" y="4098018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BFCC4BA-DA54-408E-9987-59D57359B5E9}"/>
              </a:ext>
            </a:extLst>
          </p:cNvPr>
          <p:cNvGrpSpPr/>
          <p:nvPr/>
        </p:nvGrpSpPr>
        <p:grpSpPr>
          <a:xfrm>
            <a:off x="2885350" y="4110719"/>
            <a:ext cx="129698" cy="75940"/>
            <a:chOff x="649585" y="629953"/>
            <a:chExt cx="216370" cy="126687"/>
          </a:xfrm>
          <a:solidFill>
            <a:schemeClr val="bg1"/>
          </a:solidFill>
        </p:grpSpPr>
        <p:sp>
          <p:nvSpPr>
            <p:cNvPr id="207" name="二等辺三角形 206">
              <a:extLst>
                <a:ext uri="{FF2B5EF4-FFF2-40B4-BE49-F238E27FC236}">
                  <a16:creationId xmlns:a16="http://schemas.microsoft.com/office/drawing/2014/main" id="{3D88D745-0B0A-4DA7-B0F5-EE907D98C3D4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二等辺三角形 207">
              <a:extLst>
                <a:ext uri="{FF2B5EF4-FFF2-40B4-BE49-F238E27FC236}">
                  <a16:creationId xmlns:a16="http://schemas.microsoft.com/office/drawing/2014/main" id="{227122F8-8B9C-4497-B142-5E1B7E08B564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9" name="楕円 208">
            <a:extLst>
              <a:ext uri="{FF2B5EF4-FFF2-40B4-BE49-F238E27FC236}">
                <a16:creationId xmlns:a16="http://schemas.microsoft.com/office/drawing/2014/main" id="{FE9C580A-3A94-43D5-9063-7E15A8D91358}"/>
              </a:ext>
            </a:extLst>
          </p:cNvPr>
          <p:cNvSpPr/>
          <p:nvPr/>
        </p:nvSpPr>
        <p:spPr bwMode="auto">
          <a:xfrm>
            <a:off x="2733273" y="3704056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9425E60C-8D6C-475B-8DE8-037B2C942060}"/>
              </a:ext>
            </a:extLst>
          </p:cNvPr>
          <p:cNvSpPr/>
          <p:nvPr/>
        </p:nvSpPr>
        <p:spPr bwMode="auto">
          <a:xfrm>
            <a:off x="1896947" y="4773862"/>
            <a:ext cx="472580" cy="370186"/>
          </a:xfrm>
          <a:custGeom>
            <a:avLst/>
            <a:gdLst>
              <a:gd name="connsiteX0" fmla="*/ 185093 w 472580"/>
              <a:gd name="connsiteY0" fmla="*/ 0 h 370186"/>
              <a:gd name="connsiteX1" fmla="*/ 222396 w 472580"/>
              <a:gd name="connsiteY1" fmla="*/ 3760 h 370186"/>
              <a:gd name="connsiteX2" fmla="*/ 236290 w 472580"/>
              <a:gd name="connsiteY2" fmla="*/ 8073 h 370186"/>
              <a:gd name="connsiteX3" fmla="*/ 250184 w 472580"/>
              <a:gd name="connsiteY3" fmla="*/ 3760 h 370186"/>
              <a:gd name="connsiteX4" fmla="*/ 287487 w 472580"/>
              <a:gd name="connsiteY4" fmla="*/ 0 h 370186"/>
              <a:gd name="connsiteX5" fmla="*/ 472580 w 472580"/>
              <a:gd name="connsiteY5" fmla="*/ 185093 h 370186"/>
              <a:gd name="connsiteX6" fmla="*/ 287487 w 472580"/>
              <a:gd name="connsiteY6" fmla="*/ 370186 h 370186"/>
              <a:gd name="connsiteX7" fmla="*/ 250184 w 472580"/>
              <a:gd name="connsiteY7" fmla="*/ 366426 h 370186"/>
              <a:gd name="connsiteX8" fmla="*/ 236290 w 472580"/>
              <a:gd name="connsiteY8" fmla="*/ 362113 h 370186"/>
              <a:gd name="connsiteX9" fmla="*/ 222396 w 472580"/>
              <a:gd name="connsiteY9" fmla="*/ 366426 h 370186"/>
              <a:gd name="connsiteX10" fmla="*/ 185093 w 472580"/>
              <a:gd name="connsiteY10" fmla="*/ 370186 h 370186"/>
              <a:gd name="connsiteX11" fmla="*/ 0 w 472580"/>
              <a:gd name="connsiteY11" fmla="*/ 185093 h 370186"/>
              <a:gd name="connsiteX12" fmla="*/ 185093 w 472580"/>
              <a:gd name="connsiteY12" fmla="*/ 0 h 37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80" h="370186">
                <a:moveTo>
                  <a:pt x="185093" y="0"/>
                </a:moveTo>
                <a:cubicBezTo>
                  <a:pt x="197871" y="0"/>
                  <a:pt x="210347" y="1295"/>
                  <a:pt x="222396" y="3760"/>
                </a:cubicBezTo>
                <a:lnTo>
                  <a:pt x="236290" y="8073"/>
                </a:lnTo>
                <a:lnTo>
                  <a:pt x="250184" y="3760"/>
                </a:lnTo>
                <a:cubicBezTo>
                  <a:pt x="262233" y="1295"/>
                  <a:pt x="274709" y="0"/>
                  <a:pt x="287487" y="0"/>
                </a:cubicBezTo>
                <a:cubicBezTo>
                  <a:pt x="389711" y="0"/>
                  <a:pt x="472580" y="82869"/>
                  <a:pt x="472580" y="185093"/>
                </a:cubicBezTo>
                <a:cubicBezTo>
                  <a:pt x="472580" y="287317"/>
                  <a:pt x="389711" y="370186"/>
                  <a:pt x="287487" y="370186"/>
                </a:cubicBezTo>
                <a:cubicBezTo>
                  <a:pt x="274709" y="370186"/>
                  <a:pt x="262233" y="368891"/>
                  <a:pt x="250184" y="366426"/>
                </a:cubicBezTo>
                <a:lnTo>
                  <a:pt x="236290" y="362113"/>
                </a:lnTo>
                <a:lnTo>
                  <a:pt x="222396" y="366426"/>
                </a:lnTo>
                <a:cubicBezTo>
                  <a:pt x="210347" y="368891"/>
                  <a:pt x="197871" y="370186"/>
                  <a:pt x="185093" y="370186"/>
                </a:cubicBezTo>
                <a:cubicBezTo>
                  <a:pt x="82869" y="370186"/>
                  <a:pt x="0" y="287317"/>
                  <a:pt x="0" y="185093"/>
                </a:cubicBezTo>
                <a:cubicBezTo>
                  <a:pt x="0" y="82869"/>
                  <a:pt x="82869" y="0"/>
                  <a:pt x="185093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1" name="楕円 210">
            <a:extLst>
              <a:ext uri="{FF2B5EF4-FFF2-40B4-BE49-F238E27FC236}">
                <a16:creationId xmlns:a16="http://schemas.microsoft.com/office/drawing/2014/main" id="{8CA1588F-F4B7-43D1-92C4-D4E51B9D8421}"/>
              </a:ext>
            </a:extLst>
          </p:cNvPr>
          <p:cNvSpPr/>
          <p:nvPr/>
        </p:nvSpPr>
        <p:spPr bwMode="auto">
          <a:xfrm>
            <a:off x="4007895" y="4772346"/>
            <a:ext cx="452166" cy="47673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2" name="月 211">
            <a:extLst>
              <a:ext uri="{FF2B5EF4-FFF2-40B4-BE49-F238E27FC236}">
                <a16:creationId xmlns:a16="http://schemas.microsoft.com/office/drawing/2014/main" id="{32F1F77E-4FA7-4866-95EC-DB5BF6F69917}"/>
              </a:ext>
            </a:extLst>
          </p:cNvPr>
          <p:cNvSpPr/>
          <p:nvPr/>
        </p:nvSpPr>
        <p:spPr bwMode="auto">
          <a:xfrm rot="19800000">
            <a:off x="4294341" y="4975635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3" name="月 212">
            <a:extLst>
              <a:ext uri="{FF2B5EF4-FFF2-40B4-BE49-F238E27FC236}">
                <a16:creationId xmlns:a16="http://schemas.microsoft.com/office/drawing/2014/main" id="{BDBE63FC-B73D-4E21-AC40-CC0C6DD0DC43}"/>
              </a:ext>
            </a:extLst>
          </p:cNvPr>
          <p:cNvSpPr/>
          <p:nvPr/>
        </p:nvSpPr>
        <p:spPr bwMode="auto">
          <a:xfrm rot="1800000" flipH="1">
            <a:off x="4051454" y="4975634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4" name="月 213">
            <a:extLst>
              <a:ext uri="{FF2B5EF4-FFF2-40B4-BE49-F238E27FC236}">
                <a16:creationId xmlns:a16="http://schemas.microsoft.com/office/drawing/2014/main" id="{D12F10F8-3CAF-4D7F-81A0-1FF12C889AB2}"/>
              </a:ext>
            </a:extLst>
          </p:cNvPr>
          <p:cNvSpPr/>
          <p:nvPr/>
        </p:nvSpPr>
        <p:spPr bwMode="auto">
          <a:xfrm rot="19800000">
            <a:off x="4294341" y="5049454"/>
            <a:ext cx="135015" cy="270030"/>
          </a:xfrm>
          <a:prstGeom prst="moon">
            <a:avLst>
              <a:gd name="adj" fmla="val 78682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5" name="月 214">
            <a:extLst>
              <a:ext uri="{FF2B5EF4-FFF2-40B4-BE49-F238E27FC236}">
                <a16:creationId xmlns:a16="http://schemas.microsoft.com/office/drawing/2014/main" id="{069991A2-3686-4303-A425-561F862F1CED}"/>
              </a:ext>
            </a:extLst>
          </p:cNvPr>
          <p:cNvSpPr/>
          <p:nvPr/>
        </p:nvSpPr>
        <p:spPr bwMode="auto">
          <a:xfrm rot="1800000" flipH="1">
            <a:off x="4051454" y="5049453"/>
            <a:ext cx="135015" cy="270030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6" name="フリーフォーム: 図形 215">
            <a:extLst>
              <a:ext uri="{FF2B5EF4-FFF2-40B4-BE49-F238E27FC236}">
                <a16:creationId xmlns:a16="http://schemas.microsoft.com/office/drawing/2014/main" id="{3E72849E-00FC-45E6-B206-082F1C795C12}"/>
              </a:ext>
            </a:extLst>
          </p:cNvPr>
          <p:cNvSpPr/>
          <p:nvPr/>
        </p:nvSpPr>
        <p:spPr bwMode="auto">
          <a:xfrm>
            <a:off x="3338623" y="4786810"/>
            <a:ext cx="485214" cy="649371"/>
          </a:xfrm>
          <a:custGeom>
            <a:avLst/>
            <a:gdLst>
              <a:gd name="connsiteX0" fmla="*/ 183142 w 366283"/>
              <a:gd name="connsiteY0" fmla="*/ 0 h 442144"/>
              <a:gd name="connsiteX1" fmla="*/ 312643 w 366283"/>
              <a:gd name="connsiteY1" fmla="*/ 53641 h 442144"/>
              <a:gd name="connsiteX2" fmla="*/ 312642 w 366283"/>
              <a:gd name="connsiteY2" fmla="*/ 53642 h 442144"/>
              <a:gd name="connsiteX3" fmla="*/ 312642 w 366283"/>
              <a:gd name="connsiteY3" fmla="*/ 312643 h 442144"/>
              <a:gd name="connsiteX4" fmla="*/ 183142 w 366283"/>
              <a:gd name="connsiteY4" fmla="*/ 442144 h 442144"/>
              <a:gd name="connsiteX5" fmla="*/ 53640 w 366283"/>
              <a:gd name="connsiteY5" fmla="*/ 312643 h 442144"/>
              <a:gd name="connsiteX6" fmla="*/ 53640 w 366283"/>
              <a:gd name="connsiteY6" fmla="*/ 53641 h 442144"/>
              <a:gd name="connsiteX7" fmla="*/ 183142 w 366283"/>
              <a:gd name="connsiteY7" fmla="*/ 0 h 44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6283" h="442144">
                <a:moveTo>
                  <a:pt x="183142" y="0"/>
                </a:moveTo>
                <a:cubicBezTo>
                  <a:pt x="230012" y="0"/>
                  <a:pt x="276882" y="17880"/>
                  <a:pt x="312643" y="53641"/>
                </a:cubicBezTo>
                <a:lnTo>
                  <a:pt x="312642" y="53642"/>
                </a:lnTo>
                <a:cubicBezTo>
                  <a:pt x="384164" y="125163"/>
                  <a:pt x="384164" y="241122"/>
                  <a:pt x="312642" y="312643"/>
                </a:cubicBezTo>
                <a:lnTo>
                  <a:pt x="183142" y="442144"/>
                </a:lnTo>
                <a:lnTo>
                  <a:pt x="53640" y="312643"/>
                </a:lnTo>
                <a:cubicBezTo>
                  <a:pt x="-17881" y="241121"/>
                  <a:pt x="-17881" y="125163"/>
                  <a:pt x="53640" y="53641"/>
                </a:cubicBezTo>
                <a:cubicBezTo>
                  <a:pt x="89401" y="17880"/>
                  <a:pt x="136272" y="0"/>
                  <a:pt x="183142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3766048D-2E16-44A7-81F8-92AAB26D132D}"/>
              </a:ext>
            </a:extLst>
          </p:cNvPr>
          <p:cNvSpPr/>
          <p:nvPr/>
        </p:nvSpPr>
        <p:spPr bwMode="auto">
          <a:xfrm>
            <a:off x="1294423" y="5210825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pattFill prst="dkHorz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203A2FDA-FA37-4527-9E0D-CCA1E8DF01FA}"/>
              </a:ext>
            </a:extLst>
          </p:cNvPr>
          <p:cNvGrpSpPr/>
          <p:nvPr/>
        </p:nvGrpSpPr>
        <p:grpSpPr>
          <a:xfrm>
            <a:off x="1414667" y="5223526"/>
            <a:ext cx="129698" cy="75940"/>
            <a:chOff x="649585" y="629953"/>
            <a:chExt cx="216370" cy="126687"/>
          </a:xfrm>
          <a:pattFill prst="dkHorz">
            <a:fgClr>
              <a:schemeClr val="tx1"/>
            </a:fgClr>
            <a:bgClr>
              <a:schemeClr val="bg1"/>
            </a:bgClr>
          </a:pattFill>
        </p:grpSpPr>
        <p:sp>
          <p:nvSpPr>
            <p:cNvPr id="219" name="二等辺三角形 218">
              <a:extLst>
                <a:ext uri="{FF2B5EF4-FFF2-40B4-BE49-F238E27FC236}">
                  <a16:creationId xmlns:a16="http://schemas.microsoft.com/office/drawing/2014/main" id="{C3FA8FA1-62AE-41F7-99CF-12999FBB87E3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二等辺三角形 219">
              <a:extLst>
                <a:ext uri="{FF2B5EF4-FFF2-40B4-BE49-F238E27FC236}">
                  <a16:creationId xmlns:a16="http://schemas.microsoft.com/office/drawing/2014/main" id="{39CCCCF6-1EE0-4233-A265-1C79B2FE7148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21" name="フリーフォーム: 図形 220">
            <a:extLst>
              <a:ext uri="{FF2B5EF4-FFF2-40B4-BE49-F238E27FC236}">
                <a16:creationId xmlns:a16="http://schemas.microsoft.com/office/drawing/2014/main" id="{E3F0822A-B179-49BB-9D09-3570127E7E6A}"/>
              </a:ext>
            </a:extLst>
          </p:cNvPr>
          <p:cNvSpPr/>
          <p:nvPr/>
        </p:nvSpPr>
        <p:spPr bwMode="auto">
          <a:xfrm>
            <a:off x="1215841" y="4750691"/>
            <a:ext cx="527350" cy="322644"/>
          </a:xfrm>
          <a:custGeom>
            <a:avLst/>
            <a:gdLst>
              <a:gd name="connsiteX0" fmla="*/ 673430 w 1346860"/>
              <a:gd name="connsiteY0" fmla="*/ 0 h 824043"/>
              <a:gd name="connsiteX1" fmla="*/ 817835 w 1346860"/>
              <a:gd name="connsiteY1" fmla="*/ 134504 h 824043"/>
              <a:gd name="connsiteX2" fmla="*/ 1010145 w 1346860"/>
              <a:gd name="connsiteY2" fmla="*/ 90223 h 824043"/>
              <a:gd name="connsiteX3" fmla="*/ 1067951 w 1346860"/>
              <a:gd name="connsiteY3" fmla="*/ 278909 h 824043"/>
              <a:gd name="connsiteX4" fmla="*/ 1256637 w 1346860"/>
              <a:gd name="connsiteY4" fmla="*/ 336715 h 824043"/>
              <a:gd name="connsiteX5" fmla="*/ 1212356 w 1346860"/>
              <a:gd name="connsiteY5" fmla="*/ 529025 h 824043"/>
              <a:gd name="connsiteX6" fmla="*/ 1346860 w 1346860"/>
              <a:gd name="connsiteY6" fmla="*/ 673430 h 824043"/>
              <a:gd name="connsiteX7" fmla="*/ 1212356 w 1346860"/>
              <a:gd name="connsiteY7" fmla="*/ 817835 h 824043"/>
              <a:gd name="connsiteX8" fmla="*/ 1213786 w 1346860"/>
              <a:gd name="connsiteY8" fmla="*/ 824043 h 824043"/>
              <a:gd name="connsiteX9" fmla="*/ 1174849 w 1346860"/>
              <a:gd name="connsiteY9" fmla="*/ 806309 h 824043"/>
              <a:gd name="connsiteX10" fmla="*/ 673430 w 1346860"/>
              <a:gd name="connsiteY10" fmla="*/ 721761 h 824043"/>
              <a:gd name="connsiteX11" fmla="*/ 172012 w 1346860"/>
              <a:gd name="connsiteY11" fmla="*/ 806309 h 824043"/>
              <a:gd name="connsiteX12" fmla="*/ 133075 w 1346860"/>
              <a:gd name="connsiteY12" fmla="*/ 824043 h 824043"/>
              <a:gd name="connsiteX13" fmla="*/ 134504 w 1346860"/>
              <a:gd name="connsiteY13" fmla="*/ 817835 h 824043"/>
              <a:gd name="connsiteX14" fmla="*/ 0 w 1346860"/>
              <a:gd name="connsiteY14" fmla="*/ 673430 h 824043"/>
              <a:gd name="connsiteX15" fmla="*/ 134504 w 1346860"/>
              <a:gd name="connsiteY15" fmla="*/ 529025 h 824043"/>
              <a:gd name="connsiteX16" fmla="*/ 90223 w 1346860"/>
              <a:gd name="connsiteY16" fmla="*/ 336715 h 824043"/>
              <a:gd name="connsiteX17" fmla="*/ 278909 w 1346860"/>
              <a:gd name="connsiteY17" fmla="*/ 278909 h 824043"/>
              <a:gd name="connsiteX18" fmla="*/ 336715 w 1346860"/>
              <a:gd name="connsiteY18" fmla="*/ 90223 h 824043"/>
              <a:gd name="connsiteX19" fmla="*/ 529025 w 1346860"/>
              <a:gd name="connsiteY19" fmla="*/ 134504 h 82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46860" h="824043">
                <a:moveTo>
                  <a:pt x="673430" y="0"/>
                </a:moveTo>
                <a:lnTo>
                  <a:pt x="817835" y="134504"/>
                </a:lnTo>
                <a:lnTo>
                  <a:pt x="1010145" y="90223"/>
                </a:lnTo>
                <a:lnTo>
                  <a:pt x="1067951" y="278909"/>
                </a:lnTo>
                <a:lnTo>
                  <a:pt x="1256637" y="336715"/>
                </a:lnTo>
                <a:lnTo>
                  <a:pt x="1212356" y="529025"/>
                </a:lnTo>
                <a:lnTo>
                  <a:pt x="1346860" y="673430"/>
                </a:lnTo>
                <a:lnTo>
                  <a:pt x="1212356" y="817835"/>
                </a:lnTo>
                <a:lnTo>
                  <a:pt x="1213786" y="824043"/>
                </a:lnTo>
                <a:lnTo>
                  <a:pt x="1174849" y="806309"/>
                </a:lnTo>
                <a:cubicBezTo>
                  <a:pt x="1031716" y="752930"/>
                  <a:pt x="859167" y="721761"/>
                  <a:pt x="673430" y="721761"/>
                </a:cubicBezTo>
                <a:cubicBezTo>
                  <a:pt x="487694" y="721761"/>
                  <a:pt x="315144" y="752930"/>
                  <a:pt x="172012" y="806309"/>
                </a:cubicBezTo>
                <a:lnTo>
                  <a:pt x="133075" y="824043"/>
                </a:lnTo>
                <a:lnTo>
                  <a:pt x="134504" y="817835"/>
                </a:lnTo>
                <a:lnTo>
                  <a:pt x="0" y="673430"/>
                </a:lnTo>
                <a:lnTo>
                  <a:pt x="134504" y="529025"/>
                </a:lnTo>
                <a:lnTo>
                  <a:pt x="90223" y="336715"/>
                </a:lnTo>
                <a:lnTo>
                  <a:pt x="278909" y="278909"/>
                </a:lnTo>
                <a:lnTo>
                  <a:pt x="336715" y="90223"/>
                </a:lnTo>
                <a:lnTo>
                  <a:pt x="529025" y="134504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楕円 221">
            <a:extLst>
              <a:ext uri="{FF2B5EF4-FFF2-40B4-BE49-F238E27FC236}">
                <a16:creationId xmlns:a16="http://schemas.microsoft.com/office/drawing/2014/main" id="{5C8EAA37-80D9-46B4-BD01-D6D6DD1F7FC9}"/>
              </a:ext>
            </a:extLst>
          </p:cNvPr>
          <p:cNvSpPr/>
          <p:nvPr/>
        </p:nvSpPr>
        <p:spPr bwMode="auto">
          <a:xfrm>
            <a:off x="1262590" y="4816863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フリーフォーム: 図形 222">
            <a:extLst>
              <a:ext uri="{FF2B5EF4-FFF2-40B4-BE49-F238E27FC236}">
                <a16:creationId xmlns:a16="http://schemas.microsoft.com/office/drawing/2014/main" id="{B1BC57FB-CE43-4C95-ACE5-DF23BCD7F179}"/>
              </a:ext>
            </a:extLst>
          </p:cNvPr>
          <p:cNvSpPr/>
          <p:nvPr/>
        </p:nvSpPr>
        <p:spPr bwMode="auto">
          <a:xfrm>
            <a:off x="1946885" y="5210825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pattFill prst="dkHorz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74D32CF8-3275-4632-A3DF-2A071AEC5646}"/>
              </a:ext>
            </a:extLst>
          </p:cNvPr>
          <p:cNvGrpSpPr/>
          <p:nvPr/>
        </p:nvGrpSpPr>
        <p:grpSpPr>
          <a:xfrm>
            <a:off x="2067129" y="5223526"/>
            <a:ext cx="129698" cy="75940"/>
            <a:chOff x="649585" y="629953"/>
            <a:chExt cx="216370" cy="126687"/>
          </a:xfrm>
          <a:pattFill prst="dkHorz">
            <a:fgClr>
              <a:schemeClr val="tx1"/>
            </a:fgClr>
            <a:bgClr>
              <a:schemeClr val="bg1"/>
            </a:bgClr>
          </a:pattFill>
        </p:grpSpPr>
        <p:sp>
          <p:nvSpPr>
            <p:cNvPr id="225" name="二等辺三角形 224">
              <a:extLst>
                <a:ext uri="{FF2B5EF4-FFF2-40B4-BE49-F238E27FC236}">
                  <a16:creationId xmlns:a16="http://schemas.microsoft.com/office/drawing/2014/main" id="{DA111C46-BAF3-44FC-B1B8-9469C21CA84A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6" name="二等辺三角形 225">
              <a:extLst>
                <a:ext uri="{FF2B5EF4-FFF2-40B4-BE49-F238E27FC236}">
                  <a16:creationId xmlns:a16="http://schemas.microsoft.com/office/drawing/2014/main" id="{064E38E2-66FB-476F-896A-28CB1141D07C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27" name="楕円 226">
            <a:extLst>
              <a:ext uri="{FF2B5EF4-FFF2-40B4-BE49-F238E27FC236}">
                <a16:creationId xmlns:a16="http://schemas.microsoft.com/office/drawing/2014/main" id="{EA836F15-DD1C-4B7A-8810-B789C3B8BE0C}"/>
              </a:ext>
            </a:extLst>
          </p:cNvPr>
          <p:cNvSpPr/>
          <p:nvPr/>
        </p:nvSpPr>
        <p:spPr bwMode="auto">
          <a:xfrm>
            <a:off x="1915052" y="4816863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フリーフォーム: 図形 227">
            <a:extLst>
              <a:ext uri="{FF2B5EF4-FFF2-40B4-BE49-F238E27FC236}">
                <a16:creationId xmlns:a16="http://schemas.microsoft.com/office/drawing/2014/main" id="{FB85503E-61F0-4AB8-83C5-14609F9D787F}"/>
              </a:ext>
            </a:extLst>
          </p:cNvPr>
          <p:cNvSpPr/>
          <p:nvPr/>
        </p:nvSpPr>
        <p:spPr bwMode="auto">
          <a:xfrm>
            <a:off x="3396137" y="5210825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pattFill prst="dkHorz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8B3EB7E8-CB6D-434C-8B28-DE6F3B269CDE}"/>
              </a:ext>
            </a:extLst>
          </p:cNvPr>
          <p:cNvGrpSpPr/>
          <p:nvPr/>
        </p:nvGrpSpPr>
        <p:grpSpPr>
          <a:xfrm>
            <a:off x="3516381" y="5223526"/>
            <a:ext cx="129698" cy="75940"/>
            <a:chOff x="649585" y="629953"/>
            <a:chExt cx="216370" cy="126687"/>
          </a:xfrm>
          <a:pattFill prst="dkHorz">
            <a:fgClr>
              <a:schemeClr val="tx1"/>
            </a:fgClr>
            <a:bgClr>
              <a:schemeClr val="bg1"/>
            </a:bgClr>
          </a:pattFill>
        </p:grpSpPr>
        <p:sp>
          <p:nvSpPr>
            <p:cNvPr id="230" name="二等辺三角形 229">
              <a:extLst>
                <a:ext uri="{FF2B5EF4-FFF2-40B4-BE49-F238E27FC236}">
                  <a16:creationId xmlns:a16="http://schemas.microsoft.com/office/drawing/2014/main" id="{4B393A43-07B9-42E2-B95E-1FC0FEDD2DA8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1" name="二等辺三角形 230">
              <a:extLst>
                <a:ext uri="{FF2B5EF4-FFF2-40B4-BE49-F238E27FC236}">
                  <a16:creationId xmlns:a16="http://schemas.microsoft.com/office/drawing/2014/main" id="{8FB74469-E662-470B-8305-F31C5C5DB9E9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DC24B099-C714-4A08-A283-784141D2BC49}"/>
              </a:ext>
            </a:extLst>
          </p:cNvPr>
          <p:cNvSpPr/>
          <p:nvPr/>
        </p:nvSpPr>
        <p:spPr bwMode="auto">
          <a:xfrm>
            <a:off x="4048599" y="5210825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pattFill prst="dkHorz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19C40E3-A012-45CE-9659-22C8662BE325}"/>
              </a:ext>
            </a:extLst>
          </p:cNvPr>
          <p:cNvGrpSpPr/>
          <p:nvPr/>
        </p:nvGrpSpPr>
        <p:grpSpPr>
          <a:xfrm>
            <a:off x="4168843" y="5223526"/>
            <a:ext cx="129698" cy="75940"/>
            <a:chOff x="649585" y="629953"/>
            <a:chExt cx="216370" cy="126687"/>
          </a:xfrm>
          <a:pattFill prst="dkHorz">
            <a:fgClr>
              <a:schemeClr val="tx1"/>
            </a:fgClr>
            <a:bgClr>
              <a:schemeClr val="bg1"/>
            </a:bgClr>
          </a:pattFill>
        </p:grpSpPr>
        <p:sp>
          <p:nvSpPr>
            <p:cNvPr id="234" name="二等辺三角形 233">
              <a:extLst>
                <a:ext uri="{FF2B5EF4-FFF2-40B4-BE49-F238E27FC236}">
                  <a16:creationId xmlns:a16="http://schemas.microsoft.com/office/drawing/2014/main" id="{22D31EC9-9EDC-44C6-AAF5-24E94F6B870E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5" name="二等辺三角形 234">
              <a:extLst>
                <a:ext uri="{FF2B5EF4-FFF2-40B4-BE49-F238E27FC236}">
                  <a16:creationId xmlns:a16="http://schemas.microsoft.com/office/drawing/2014/main" id="{D9D5F399-06CC-465D-A99C-D75EC09157C5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36" name="楕円 235">
            <a:extLst>
              <a:ext uri="{FF2B5EF4-FFF2-40B4-BE49-F238E27FC236}">
                <a16:creationId xmlns:a16="http://schemas.microsoft.com/office/drawing/2014/main" id="{FF88CE68-1BC4-44D3-9526-B49A5F18D52D}"/>
              </a:ext>
            </a:extLst>
          </p:cNvPr>
          <p:cNvSpPr/>
          <p:nvPr/>
        </p:nvSpPr>
        <p:spPr bwMode="auto">
          <a:xfrm>
            <a:off x="3364304" y="4816863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楕円 236">
            <a:extLst>
              <a:ext uri="{FF2B5EF4-FFF2-40B4-BE49-F238E27FC236}">
                <a16:creationId xmlns:a16="http://schemas.microsoft.com/office/drawing/2014/main" id="{C9452611-DBB4-423B-9EED-6A3747F7C38D}"/>
              </a:ext>
            </a:extLst>
          </p:cNvPr>
          <p:cNvSpPr/>
          <p:nvPr/>
        </p:nvSpPr>
        <p:spPr bwMode="auto">
          <a:xfrm>
            <a:off x="4016766" y="4816863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フリーフォーム: 図形 237">
            <a:extLst>
              <a:ext uri="{FF2B5EF4-FFF2-40B4-BE49-F238E27FC236}">
                <a16:creationId xmlns:a16="http://schemas.microsoft.com/office/drawing/2014/main" id="{5CD25403-4DBB-4C0D-A5F3-E6FDEDAC9589}"/>
              </a:ext>
            </a:extLst>
          </p:cNvPr>
          <p:cNvSpPr/>
          <p:nvPr/>
        </p:nvSpPr>
        <p:spPr bwMode="auto">
          <a:xfrm>
            <a:off x="696440" y="5210825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pattFill prst="dkHorz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7E2559E-EF88-4632-BB55-F9EC0F9EEB35}"/>
              </a:ext>
            </a:extLst>
          </p:cNvPr>
          <p:cNvGrpSpPr/>
          <p:nvPr/>
        </p:nvGrpSpPr>
        <p:grpSpPr>
          <a:xfrm>
            <a:off x="816684" y="5223526"/>
            <a:ext cx="129698" cy="75940"/>
            <a:chOff x="649585" y="629953"/>
            <a:chExt cx="216370" cy="126687"/>
          </a:xfrm>
          <a:pattFill prst="dkHorz">
            <a:fgClr>
              <a:schemeClr val="tx1"/>
            </a:fgClr>
            <a:bgClr>
              <a:schemeClr val="bg1"/>
            </a:bgClr>
          </a:pattFill>
        </p:grpSpPr>
        <p:sp>
          <p:nvSpPr>
            <p:cNvPr id="240" name="二等辺三角形 239">
              <a:extLst>
                <a:ext uri="{FF2B5EF4-FFF2-40B4-BE49-F238E27FC236}">
                  <a16:creationId xmlns:a16="http://schemas.microsoft.com/office/drawing/2014/main" id="{25CCCC2D-BE40-4950-9621-AC0967779FFC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1" name="二等辺三角形 240">
              <a:extLst>
                <a:ext uri="{FF2B5EF4-FFF2-40B4-BE49-F238E27FC236}">
                  <a16:creationId xmlns:a16="http://schemas.microsoft.com/office/drawing/2014/main" id="{FCA64824-4BCE-4651-A90B-C28FE3E7C092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42" name="楕円 241">
            <a:extLst>
              <a:ext uri="{FF2B5EF4-FFF2-40B4-BE49-F238E27FC236}">
                <a16:creationId xmlns:a16="http://schemas.microsoft.com/office/drawing/2014/main" id="{7F6407F3-D7FD-430A-8233-AB53850D35CA}"/>
              </a:ext>
            </a:extLst>
          </p:cNvPr>
          <p:cNvSpPr/>
          <p:nvPr/>
        </p:nvSpPr>
        <p:spPr bwMode="auto">
          <a:xfrm>
            <a:off x="664607" y="4816863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フリーフォーム: 図形 242">
            <a:extLst>
              <a:ext uri="{FF2B5EF4-FFF2-40B4-BE49-F238E27FC236}">
                <a16:creationId xmlns:a16="http://schemas.microsoft.com/office/drawing/2014/main" id="{EF2971A1-BBA2-4AA8-84EB-890838CD5DB3}"/>
              </a:ext>
            </a:extLst>
          </p:cNvPr>
          <p:cNvSpPr/>
          <p:nvPr/>
        </p:nvSpPr>
        <p:spPr bwMode="auto">
          <a:xfrm>
            <a:off x="2765106" y="5210825"/>
            <a:ext cx="370186" cy="453573"/>
          </a:xfrm>
          <a:custGeom>
            <a:avLst/>
            <a:gdLst>
              <a:gd name="connsiteX0" fmla="*/ 877598 w 1755196"/>
              <a:gd name="connsiteY0" fmla="*/ 0 h 1530170"/>
              <a:gd name="connsiteX1" fmla="*/ 1755196 w 1755196"/>
              <a:gd name="connsiteY1" fmla="*/ 1215135 h 1530170"/>
              <a:gd name="connsiteX2" fmla="*/ 1750959 w 1755196"/>
              <a:gd name="connsiteY2" fmla="*/ 1331335 h 1530170"/>
              <a:gd name="connsiteX3" fmla="*/ 1638182 w 1755196"/>
              <a:gd name="connsiteY3" fmla="*/ 1383510 h 1530170"/>
              <a:gd name="connsiteX4" fmla="*/ 877598 w 1755196"/>
              <a:gd name="connsiteY4" fmla="*/ 1530170 h 1530170"/>
              <a:gd name="connsiteX5" fmla="*/ 117014 w 1755196"/>
              <a:gd name="connsiteY5" fmla="*/ 1383510 h 1530170"/>
              <a:gd name="connsiteX6" fmla="*/ 4238 w 1755196"/>
              <a:gd name="connsiteY6" fmla="*/ 1331335 h 1530170"/>
              <a:gd name="connsiteX7" fmla="*/ 0 w 1755196"/>
              <a:gd name="connsiteY7" fmla="*/ 1215135 h 1530170"/>
              <a:gd name="connsiteX8" fmla="*/ 877598 w 1755196"/>
              <a:gd name="connsiteY8" fmla="*/ 0 h 153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5196" h="1530170">
                <a:moveTo>
                  <a:pt x="877598" y="0"/>
                </a:moveTo>
                <a:cubicBezTo>
                  <a:pt x="1362282" y="0"/>
                  <a:pt x="1755196" y="544034"/>
                  <a:pt x="1755196" y="1215135"/>
                </a:cubicBezTo>
                <a:lnTo>
                  <a:pt x="1750959" y="1331335"/>
                </a:lnTo>
                <a:lnTo>
                  <a:pt x="1638182" y="1383510"/>
                </a:lnTo>
                <a:cubicBezTo>
                  <a:pt x="1412089" y="1477042"/>
                  <a:pt x="1152991" y="1530170"/>
                  <a:pt x="877598" y="1530170"/>
                </a:cubicBezTo>
                <a:cubicBezTo>
                  <a:pt x="602206" y="1530170"/>
                  <a:pt x="343108" y="1477042"/>
                  <a:pt x="117014" y="1383510"/>
                </a:cubicBezTo>
                <a:lnTo>
                  <a:pt x="4238" y="1331335"/>
                </a:lnTo>
                <a:lnTo>
                  <a:pt x="0" y="1215135"/>
                </a:lnTo>
                <a:cubicBezTo>
                  <a:pt x="0" y="544034"/>
                  <a:pt x="392914" y="0"/>
                  <a:pt x="877598" y="0"/>
                </a:cubicBezTo>
                <a:close/>
              </a:path>
            </a:pathLst>
          </a:custGeom>
          <a:pattFill prst="dkHorz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13A10F06-342C-42F8-AB81-7B6841E30A97}"/>
              </a:ext>
            </a:extLst>
          </p:cNvPr>
          <p:cNvGrpSpPr/>
          <p:nvPr/>
        </p:nvGrpSpPr>
        <p:grpSpPr>
          <a:xfrm>
            <a:off x="2885350" y="5223526"/>
            <a:ext cx="129698" cy="75940"/>
            <a:chOff x="649585" y="629953"/>
            <a:chExt cx="216370" cy="126687"/>
          </a:xfrm>
          <a:pattFill prst="dkHorz">
            <a:fgClr>
              <a:schemeClr val="tx1"/>
            </a:fgClr>
            <a:bgClr>
              <a:schemeClr val="bg1"/>
            </a:bgClr>
          </a:pattFill>
        </p:grpSpPr>
        <p:sp>
          <p:nvSpPr>
            <p:cNvPr id="245" name="二等辺三角形 244">
              <a:extLst>
                <a:ext uri="{FF2B5EF4-FFF2-40B4-BE49-F238E27FC236}">
                  <a16:creationId xmlns:a16="http://schemas.microsoft.com/office/drawing/2014/main" id="{99393482-FF97-4941-95E5-AC8B90C915C3}"/>
                </a:ext>
              </a:extLst>
            </p:cNvPr>
            <p:cNvSpPr/>
            <p:nvPr/>
          </p:nvSpPr>
          <p:spPr bwMode="auto">
            <a:xfrm rot="4500000">
              <a:off x="640848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二等辺三角形 245">
              <a:extLst>
                <a:ext uri="{FF2B5EF4-FFF2-40B4-BE49-F238E27FC236}">
                  <a16:creationId xmlns:a16="http://schemas.microsoft.com/office/drawing/2014/main" id="{C0485C37-77DC-441E-839D-2B7291B5C94A}"/>
                </a:ext>
              </a:extLst>
            </p:cNvPr>
            <p:cNvSpPr/>
            <p:nvPr/>
          </p:nvSpPr>
          <p:spPr bwMode="auto">
            <a:xfrm rot="17100000" flipH="1">
              <a:off x="748005" y="638690"/>
              <a:ext cx="126687" cy="109213"/>
            </a:xfrm>
            <a:prstGeom prst="triangl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47" name="楕円 246">
            <a:extLst>
              <a:ext uri="{FF2B5EF4-FFF2-40B4-BE49-F238E27FC236}">
                <a16:creationId xmlns:a16="http://schemas.microsoft.com/office/drawing/2014/main" id="{CB1B3708-4BB5-475A-8F80-A0817FBADF96}"/>
              </a:ext>
            </a:extLst>
          </p:cNvPr>
          <p:cNvSpPr/>
          <p:nvPr/>
        </p:nvSpPr>
        <p:spPr bwMode="auto">
          <a:xfrm>
            <a:off x="2733273" y="4816863"/>
            <a:ext cx="433852" cy="43385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pptx687_テニスコート図</dc:title>
  <dc:subject>pptx687_テニスコート図</dc:subject>
  <dc:creator>http://www.digipot.net</dc:creator>
  <cp:lastModifiedBy/>
  <cp:revision>1</cp:revision>
  <dcterms:created xsi:type="dcterms:W3CDTF">2017-10-06T02:09:00Z</dcterms:created>
  <dcterms:modified xsi:type="dcterms:W3CDTF">2017-12-06T02:52:04Z</dcterms:modified>
  <cp:category/>
  <cp:version>1</cp:version>
</cp:coreProperties>
</file>